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9123" autoAdjust="0"/>
  </p:normalViewPr>
  <p:slideViewPr>
    <p:cSldViewPr>
      <p:cViewPr varScale="1">
        <p:scale>
          <a:sx n="75" d="100"/>
          <a:sy n="75" d="100"/>
        </p:scale>
        <p:origin x="187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B4E543-8956-4671-B48C-C920A0A7BDE0}" type="datetimeFigureOut">
              <a:rPr lang="en-US" smtClean="0"/>
              <a:t>10/22/2020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A1EA64-A7C5-4AB9-8ACF-591FA0361247}" type="slidenum">
              <a:rPr lang="en-US" smtClean="0"/>
              <a:t>‹#›</a:t>
            </a:fld>
            <a:endParaRPr lang="en-US"/>
          </a:p>
        </p:txBody>
      </p:sp>
    </p:spTree>
    <p:extLst>
      <p:ext uri="{BB962C8B-B14F-4D97-AF65-F5344CB8AC3E}">
        <p14:creationId xmlns:p14="http://schemas.microsoft.com/office/powerpoint/2010/main" val="1816387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ctr">
              <a:spcBef>
                <a:spcPts val="0"/>
              </a:spcBef>
              <a:spcAft>
                <a:spcPts val="200"/>
              </a:spcAft>
            </a:pPr>
            <a:r>
              <a:rPr lang="en-US" sz="1800" b="1" kern="0" dirty="0">
                <a:solidFill>
                  <a:srgbClr val="0B9C0C"/>
                </a:solidFill>
                <a:effectLst/>
                <a:latin typeface="Calibri" panose="020F0502020204030204" pitchFamily="34" charset="0"/>
                <a:ea typeface="Times New Roman" panose="02020603050405020304" pitchFamily="18" charset="0"/>
                <a:cs typeface="Times New Roman" panose="02020603050405020304" pitchFamily="18" charset="0"/>
              </a:rPr>
              <a:t>Premortem Instructions &amp; Template</a:t>
            </a:r>
          </a:p>
          <a:p>
            <a:pPr marL="0" marR="0" algn="ctr">
              <a:spcBef>
                <a:spcPts val="0"/>
              </a:spcBef>
              <a:spcAft>
                <a:spcPts val="200"/>
              </a:spcAft>
            </a:pPr>
            <a:endParaRPr lang="en-US" sz="1800" b="1" kern="0" dirty="0">
              <a:solidFill>
                <a:srgbClr val="0B9C0C"/>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l">
              <a:spcBef>
                <a:spcPts val="0"/>
              </a:spcBef>
              <a:spcAft>
                <a:spcPts val="200"/>
              </a:spcAft>
            </a:pPr>
            <a:r>
              <a:rPr lang="en-US" sz="1800" b="1" kern="0" dirty="0">
                <a:solidFill>
                  <a:srgbClr val="0B9C0C"/>
                </a:solidFill>
                <a:effectLst/>
                <a:latin typeface="Calibri" panose="020F0502020204030204" pitchFamily="34" charset="0"/>
                <a:ea typeface="Times New Roman" panose="02020603050405020304" pitchFamily="18" charset="0"/>
                <a:cs typeface="Times New Roman" panose="02020603050405020304" pitchFamily="18" charset="0"/>
              </a:rPr>
              <a:t>When to Use a Premortem:</a:t>
            </a:r>
          </a:p>
          <a:p>
            <a:pPr marL="0" marR="0" algn="l">
              <a:spcBef>
                <a:spcPts val="0"/>
              </a:spcBef>
              <a:spcAft>
                <a:spcPts val="200"/>
              </a:spcAft>
            </a:pPr>
            <a:r>
              <a:rPr lang="en-US" sz="1800" b="0" kern="0" dirty="0">
                <a:solidFill>
                  <a:srgbClr val="0B9C0C"/>
                </a:solidFill>
                <a:effectLst/>
                <a:latin typeface="Calibri" panose="020F0502020204030204" pitchFamily="34" charset="0"/>
                <a:ea typeface="Times New Roman" panose="02020603050405020304" pitchFamily="18" charset="0"/>
                <a:cs typeface="Times New Roman" panose="02020603050405020304" pitchFamily="18" charset="0"/>
              </a:rPr>
              <a:t>Premortems will help you avoid overconfidence in your strategies – instead of assuming something is well planned, so it will go well, a premortem helps you realize how your work is happening in complex, dynamic settings. When you explore drivers of failure, often only a few are within your control. Many others require careful monitoring, strategies to mitigate their impact, and readiness to adapt course.  Predicting as many of these in advance as possible prepares you for the dynamic road ahead.</a:t>
            </a:r>
          </a:p>
          <a:p>
            <a:pPr marL="0" marR="0" algn="l">
              <a:spcBef>
                <a:spcPts val="0"/>
              </a:spcBef>
              <a:spcAft>
                <a:spcPts val="200"/>
              </a:spcAft>
            </a:pPr>
            <a:endParaRPr lang="en-US" sz="1800" b="0" kern="0" dirty="0">
              <a:solidFill>
                <a:srgbClr val="0B9C0C"/>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1800"/>
              </a:spcBef>
              <a:spcAft>
                <a:spcPts val="600"/>
              </a:spcAft>
            </a:pPr>
            <a:r>
              <a:rPr lang="en-US" sz="1800" b="1" dirty="0">
                <a:solidFill>
                  <a:srgbClr val="0B9C0C"/>
                </a:solidFill>
                <a:effectLst/>
                <a:latin typeface="Calibri" panose="020F0502020204030204" pitchFamily="34" charset="0"/>
                <a:ea typeface="Times New Roman" panose="02020603050405020304" pitchFamily="18" charset="0"/>
                <a:cs typeface="Times New Roman" panose="02020603050405020304" pitchFamily="18" charset="0"/>
              </a:rPr>
              <a:t>Framing Statement: </a:t>
            </a:r>
          </a:p>
          <a:p>
            <a:pPr marL="0" marR="0">
              <a:lnSpc>
                <a:spcPct val="120000"/>
              </a:lnSpc>
              <a:spcBef>
                <a:spcPts val="0"/>
              </a:spcBef>
              <a:spcAft>
                <a:spcPts val="1000"/>
              </a:spcAft>
            </a:pPr>
            <a:r>
              <a:rPr lang="en-US" sz="1800" dirty="0">
                <a:effectLst/>
                <a:latin typeface="Arial Nova Light" panose="020B0304020202020204" pitchFamily="34" charset="0"/>
                <a:ea typeface="Calibri" panose="020F0502020204030204" pitchFamily="34" charset="0"/>
                <a:cs typeface="Times New Roman" panose="02020603050405020304" pitchFamily="18" charset="0"/>
              </a:rPr>
              <a:t>Begin the discussion with a statement tailored to the context, such as: </a:t>
            </a:r>
            <a:r>
              <a:rPr lang="en-US" sz="1800" i="1" dirty="0">
                <a:effectLst/>
                <a:latin typeface="Arial Nova Light" panose="020B0304020202020204" pitchFamily="34" charset="0"/>
                <a:ea typeface="Calibri" panose="020F0502020204030204" pitchFamily="34" charset="0"/>
                <a:cs typeface="Times New Roman" panose="02020603050405020304" pitchFamily="18" charset="0"/>
              </a:rPr>
              <a:t>“It’s two years from now. The plan (strategy, approach, etc.) has been fully implemented. It failed spectacularly!!!  It didn’t achieve its outcomes, people are frustrated, and it’s even beginning to affect the organization/program/initiative’s overall reputation.”</a:t>
            </a:r>
            <a:endParaRPr lang="en-US" sz="1800" dirty="0">
              <a:effectLst/>
              <a:latin typeface="Arial Nova Light" panose="020B0304020202020204" pitchFamily="34" charset="0"/>
              <a:ea typeface="Calibri" panose="020F0502020204030204" pitchFamily="34" charset="0"/>
              <a:cs typeface="Times New Roman" panose="02020603050405020304" pitchFamily="18" charset="0"/>
            </a:endParaRPr>
          </a:p>
          <a:p>
            <a:pPr marL="0" marR="0">
              <a:lnSpc>
                <a:spcPct val="120000"/>
              </a:lnSpc>
              <a:spcBef>
                <a:spcPts val="0"/>
              </a:spcBef>
              <a:spcAft>
                <a:spcPts val="1000"/>
              </a:spcAft>
            </a:pPr>
            <a:r>
              <a:rPr lang="en-US" sz="1800" dirty="0">
                <a:effectLst/>
                <a:latin typeface="Arial Nova Light" panose="020B0304020202020204" pitchFamily="34" charset="0"/>
                <a:ea typeface="Calibri" panose="020F0502020204030204" pitchFamily="34" charset="0"/>
                <a:cs typeface="Times New Roman" panose="02020603050405020304" pitchFamily="18" charset="0"/>
              </a:rPr>
              <a:t>Tailor the timeframe to the length of the strategy. Bring levity into the statement, have fun with it, to encourage creative and free thinking.</a:t>
            </a:r>
          </a:p>
          <a:p>
            <a:pPr marL="0" marR="0">
              <a:lnSpc>
                <a:spcPct val="120000"/>
              </a:lnSpc>
              <a:spcBef>
                <a:spcPts val="0"/>
              </a:spcBef>
              <a:spcAft>
                <a:spcPts val="1000"/>
              </a:spcAft>
            </a:pPr>
            <a:endParaRPr lang="en-US" sz="1800" dirty="0">
              <a:effectLst/>
              <a:latin typeface="Arial Nova Light" panose="020B0304020202020204" pitchFamily="34" charset="0"/>
              <a:ea typeface="Calibri" panose="020F0502020204030204" pitchFamily="34" charset="0"/>
              <a:cs typeface="Times New Roman" panose="02020603050405020304" pitchFamily="18" charset="0"/>
            </a:endParaRPr>
          </a:p>
          <a:p>
            <a:pPr marL="0" marR="0">
              <a:spcBef>
                <a:spcPts val="1800"/>
              </a:spcBef>
              <a:spcAft>
                <a:spcPts val="600"/>
              </a:spcAft>
            </a:pPr>
            <a:r>
              <a:rPr lang="en-US" sz="1800" b="1" dirty="0">
                <a:solidFill>
                  <a:srgbClr val="0B9C0C"/>
                </a:solidFill>
                <a:effectLst/>
                <a:latin typeface="Calibri" panose="020F0502020204030204" pitchFamily="34" charset="0"/>
                <a:ea typeface="Times New Roman" panose="02020603050405020304" pitchFamily="18" charset="0"/>
                <a:cs typeface="Times New Roman" panose="02020603050405020304" pitchFamily="18" charset="0"/>
              </a:rPr>
              <a:t>Facilitation: </a:t>
            </a:r>
          </a:p>
          <a:p>
            <a:pPr marL="342900" marR="0" lvl="0" indent="-342900">
              <a:lnSpc>
                <a:spcPct val="120000"/>
              </a:lnSpc>
              <a:spcBef>
                <a:spcPts val="0"/>
              </a:spcBef>
              <a:spcAft>
                <a:spcPts val="0"/>
              </a:spcAft>
              <a:buFont typeface="Symbol" panose="05050102010706020507" pitchFamily="18" charset="2"/>
              <a:buChar char=""/>
            </a:pPr>
            <a:r>
              <a:rPr lang="en-US" sz="1800" dirty="0">
                <a:effectLst/>
                <a:latin typeface="Arial Nova Light" panose="020B0304020202020204" pitchFamily="34" charset="0"/>
                <a:ea typeface="Calibri" panose="020F0502020204030204" pitchFamily="34" charset="0"/>
                <a:cs typeface="Times New Roman" panose="02020603050405020304" pitchFamily="18" charset="0"/>
              </a:rPr>
              <a:t>Have the group describe failure very clearly and concretely (Part 1) across a variety of dimensions – e.g., internal processes, external stakeholders, outcomes (both intended and unintended). Probe until a rich, compelling description of total failure is created.</a:t>
            </a:r>
          </a:p>
          <a:p>
            <a:pPr marL="342900" marR="0" lvl="0" indent="-342900">
              <a:lnSpc>
                <a:spcPct val="120000"/>
              </a:lnSpc>
              <a:spcBef>
                <a:spcPts val="0"/>
              </a:spcBef>
              <a:spcAft>
                <a:spcPts val="0"/>
              </a:spcAft>
              <a:buFont typeface="Symbol" panose="05050102010706020507" pitchFamily="18" charset="2"/>
              <a:buChar char=""/>
            </a:pPr>
            <a:r>
              <a:rPr lang="en-US" sz="1800" dirty="0">
                <a:effectLst/>
                <a:latin typeface="Arial Nova Light" panose="020B0304020202020204" pitchFamily="34" charset="0"/>
                <a:ea typeface="Calibri" panose="020F0502020204030204" pitchFamily="34" charset="0"/>
                <a:cs typeface="Times New Roman" panose="02020603050405020304" pitchFamily="18" charset="0"/>
              </a:rPr>
              <a:t>Have the group name the drivers of the different dimensions of failure (Part 2). These might be things within their control or environmental factors. Make sure they identify drivers for each of the different dimensions of failure identified during Part 1. Make sure there is a mix of internal and external factors, obvious and less obvious ones, and draw on past experience of failure to help surface real issues that the work is likely to face.</a:t>
            </a:r>
          </a:p>
          <a:p>
            <a:pPr marL="342900" marR="0" lvl="0" indent="-342900">
              <a:lnSpc>
                <a:spcPct val="120000"/>
              </a:lnSpc>
              <a:spcBef>
                <a:spcPts val="0"/>
              </a:spcBef>
              <a:spcAft>
                <a:spcPts val="1000"/>
              </a:spcAft>
              <a:buFont typeface="Symbol" panose="05050102010706020507" pitchFamily="18" charset="2"/>
              <a:buChar char=""/>
            </a:pPr>
            <a:r>
              <a:rPr lang="en-US" sz="1800" dirty="0">
                <a:effectLst/>
                <a:latin typeface="Arial Nova Light" panose="020B0304020202020204" pitchFamily="34" charset="0"/>
                <a:ea typeface="Calibri" panose="020F0502020204030204" pitchFamily="34" charset="0"/>
                <a:cs typeface="Times New Roman" panose="02020603050405020304" pitchFamily="18" charset="0"/>
              </a:rPr>
              <a:t>After failure is clearly described and drivers are identified, move into strategies to decrease the risk of failure (Part 3). These typically include a mix of actions that can be taken today, changes in the plan to ensure actions are taken later, and ways of monitoring what is emerging so proactive responses can be crafted as risks of failure emerge down the line.  Again, make sure each of the drivers and descriptors of failure has an associated action.</a:t>
            </a:r>
          </a:p>
          <a:p>
            <a:pPr marL="0" marR="0" lvl="0" indent="0">
              <a:lnSpc>
                <a:spcPct val="120000"/>
              </a:lnSpc>
              <a:spcBef>
                <a:spcPts val="0"/>
              </a:spcBef>
              <a:spcAft>
                <a:spcPts val="1000"/>
              </a:spcAft>
              <a:buFont typeface="Symbol" panose="05050102010706020507" pitchFamily="18" charset="2"/>
              <a:buNone/>
            </a:pPr>
            <a:endParaRPr lang="en-US" sz="1800" dirty="0">
              <a:effectLst/>
              <a:latin typeface="Arial Nova Light" panose="020B0304020202020204" pitchFamily="34" charset="0"/>
              <a:ea typeface="Calibri" panose="020F0502020204030204" pitchFamily="34" charset="0"/>
              <a:cs typeface="Times New Roman" panose="02020603050405020304" pitchFamily="18" charset="0"/>
            </a:endParaRPr>
          </a:p>
          <a:p>
            <a:pPr marL="0" marR="0">
              <a:spcBef>
                <a:spcPts val="1800"/>
              </a:spcBef>
              <a:spcAft>
                <a:spcPts val="600"/>
              </a:spcAft>
            </a:pPr>
            <a:r>
              <a:rPr lang="en-US" sz="1800" b="1" dirty="0">
                <a:solidFill>
                  <a:srgbClr val="0B9C0C"/>
                </a:solidFill>
                <a:effectLst/>
                <a:latin typeface="Calibri" panose="020F0502020204030204" pitchFamily="34" charset="0"/>
                <a:ea typeface="Times New Roman" panose="02020603050405020304" pitchFamily="18" charset="0"/>
                <a:cs typeface="Times New Roman" panose="02020603050405020304" pitchFamily="18" charset="0"/>
              </a:rPr>
              <a:t>Visual Approach:</a:t>
            </a:r>
          </a:p>
          <a:p>
            <a:pPr marL="0" marR="0">
              <a:lnSpc>
                <a:spcPct val="120000"/>
              </a:lnSpc>
              <a:spcBef>
                <a:spcPts val="0"/>
              </a:spcBef>
              <a:spcAft>
                <a:spcPts val="1000"/>
              </a:spcAft>
            </a:pPr>
            <a:r>
              <a:rPr lang="en-US" sz="1800" dirty="0">
                <a:effectLst/>
                <a:latin typeface="Arial Nova Light" panose="020B0304020202020204" pitchFamily="34" charset="0"/>
                <a:ea typeface="Calibri" panose="020F0502020204030204" pitchFamily="34" charset="0"/>
                <a:cs typeface="Times New Roman" panose="02020603050405020304" pitchFamily="18" charset="0"/>
              </a:rPr>
              <a:t>Structure failure as the end of your road.  You might use a flip chart or a wall with stickies. It can also be done via a shared whiteboard online.</a:t>
            </a:r>
          </a:p>
          <a:p>
            <a:pPr marL="0" marR="0">
              <a:lnSpc>
                <a:spcPct val="120000"/>
              </a:lnSpc>
              <a:spcBef>
                <a:spcPts val="0"/>
              </a:spcBef>
              <a:spcAft>
                <a:spcPts val="1000"/>
              </a:spcAft>
            </a:pPr>
            <a:r>
              <a:rPr lang="en-US" sz="1800" dirty="0">
                <a:effectLst/>
                <a:latin typeface="Arial Nova Light" panose="020B0304020202020204" pitchFamily="34" charset="0"/>
                <a:ea typeface="Calibri" panose="020F0502020204030204" pitchFamily="34" charset="0"/>
                <a:cs typeface="Times New Roman" panose="02020603050405020304" pitchFamily="18" charset="0"/>
              </a:rPr>
              <a:t>Structure why it happened (drivers) as the middle of the road. You can draw lines from specific drivers to specific failures where there is a strong relationship.</a:t>
            </a:r>
          </a:p>
          <a:p>
            <a:pPr marL="0" marR="0">
              <a:lnSpc>
                <a:spcPct val="120000"/>
              </a:lnSpc>
              <a:spcBef>
                <a:spcPts val="0"/>
              </a:spcBef>
              <a:spcAft>
                <a:spcPts val="1000"/>
              </a:spcAft>
            </a:pPr>
            <a:r>
              <a:rPr lang="en-US" sz="1800" dirty="0">
                <a:effectLst/>
                <a:latin typeface="Arial Nova Light" panose="020B0304020202020204" pitchFamily="34" charset="0"/>
                <a:ea typeface="Calibri" panose="020F0502020204030204" pitchFamily="34" charset="0"/>
                <a:cs typeface="Times New Roman" panose="02020603050405020304" pitchFamily="18" charset="0"/>
              </a:rPr>
              <a:t>Structure what you’ll do today to prevent failure as the beginning of your road. Definitely draw some lines – make sure you’ve made a plan to respond to most, if not all, of your drivers or as a group agreed if there is a reason a driver doesn’t need to be mitigated.</a:t>
            </a:r>
          </a:p>
          <a:p>
            <a:endParaRPr lang="en-US" dirty="0"/>
          </a:p>
        </p:txBody>
      </p:sp>
      <p:sp>
        <p:nvSpPr>
          <p:cNvPr id="4" name="Slide Number Placeholder 3"/>
          <p:cNvSpPr>
            <a:spLocks noGrp="1"/>
          </p:cNvSpPr>
          <p:nvPr>
            <p:ph type="sldNum" sz="quarter" idx="5"/>
          </p:nvPr>
        </p:nvSpPr>
        <p:spPr/>
        <p:txBody>
          <a:bodyPr/>
          <a:lstStyle/>
          <a:p>
            <a:fld id="{02A1EA64-A7C5-4AB9-8ACF-591FA0361247}" type="slidenum">
              <a:rPr lang="en-US" smtClean="0"/>
              <a:t>1</a:t>
            </a:fld>
            <a:endParaRPr lang="en-US"/>
          </a:p>
        </p:txBody>
      </p:sp>
    </p:spTree>
    <p:extLst>
      <p:ext uri="{BB962C8B-B14F-4D97-AF65-F5344CB8AC3E}">
        <p14:creationId xmlns:p14="http://schemas.microsoft.com/office/powerpoint/2010/main" val="221872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Want to explore premortems more?   Check out:</a:t>
            </a:r>
          </a:p>
          <a:p>
            <a:endParaRPr lang="en-US" dirty="0"/>
          </a:p>
          <a:p>
            <a:r>
              <a:rPr lang="en-US" dirty="0"/>
              <a:t>https://hbr.org/2007/09/performing-a-project-premortem</a:t>
            </a:r>
          </a:p>
          <a:p>
            <a:endParaRPr lang="en-US" dirty="0"/>
          </a:p>
          <a:p>
            <a:r>
              <a:rPr lang="en-US" dirty="0"/>
              <a:t>https://www.mckinsey.com/business-functions/strategy-and-corporate-finance/our-insights/bias-busters-premortems-being-smart-at-the-start</a:t>
            </a:r>
          </a:p>
          <a:p>
            <a:endParaRPr lang="en-US" dirty="0"/>
          </a:p>
          <a:p>
            <a:r>
              <a:rPr lang="en-US" dirty="0"/>
              <a:t>Or reach out to PolicySolve to learn more: www.policysolve.com or Jewlya@policysolve.</a:t>
            </a:r>
            <a:r>
              <a:rPr lang="en-US"/>
              <a:t>com.</a:t>
            </a:r>
            <a:endParaRPr lang="en-US" dirty="0"/>
          </a:p>
        </p:txBody>
      </p:sp>
      <p:sp>
        <p:nvSpPr>
          <p:cNvPr id="4" name="Slide Number Placeholder 3"/>
          <p:cNvSpPr>
            <a:spLocks noGrp="1"/>
          </p:cNvSpPr>
          <p:nvPr>
            <p:ph type="sldNum" sz="quarter" idx="5"/>
          </p:nvPr>
        </p:nvSpPr>
        <p:spPr/>
        <p:txBody>
          <a:bodyPr/>
          <a:lstStyle/>
          <a:p>
            <a:fld id="{02A1EA64-A7C5-4AB9-8ACF-591FA0361247}" type="slidenum">
              <a:rPr lang="en-US" smtClean="0"/>
              <a:t>2</a:t>
            </a:fld>
            <a:endParaRPr lang="en-US"/>
          </a:p>
        </p:txBody>
      </p:sp>
    </p:spTree>
    <p:extLst>
      <p:ext uri="{BB962C8B-B14F-4D97-AF65-F5344CB8AC3E}">
        <p14:creationId xmlns:p14="http://schemas.microsoft.com/office/powerpoint/2010/main" val="2220007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119EA-84BF-4F17-A93F-36506E3841A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5F78E8F-79AE-4C98-86E8-079A154435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C39C375-4167-40A1-81E6-3DEEF92D54A6}"/>
              </a:ext>
            </a:extLst>
          </p:cNvPr>
          <p:cNvSpPr>
            <a:spLocks noGrp="1"/>
          </p:cNvSpPr>
          <p:nvPr>
            <p:ph type="dt" sz="half" idx="10"/>
          </p:nvPr>
        </p:nvSpPr>
        <p:spPr/>
        <p:txBody>
          <a:bodyPr/>
          <a:lstStyle/>
          <a:p>
            <a:fld id="{6C5D332E-6FC1-4F30-9475-86AAA1D9A0B9}" type="datetimeFigureOut">
              <a:rPr lang="en-US" smtClean="0"/>
              <a:t>10/22/2020</a:t>
            </a:fld>
            <a:endParaRPr lang="en-US"/>
          </a:p>
        </p:txBody>
      </p:sp>
      <p:sp>
        <p:nvSpPr>
          <p:cNvPr id="5" name="Footer Placeholder 4">
            <a:extLst>
              <a:ext uri="{FF2B5EF4-FFF2-40B4-BE49-F238E27FC236}">
                <a16:creationId xmlns:a16="http://schemas.microsoft.com/office/drawing/2014/main" id="{A54E83FF-8AD7-413C-9A1B-C8CA5859F7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9FAB91-A367-4057-8F5D-D75577F2CCDD}"/>
              </a:ext>
            </a:extLst>
          </p:cNvPr>
          <p:cNvSpPr>
            <a:spLocks noGrp="1"/>
          </p:cNvSpPr>
          <p:nvPr>
            <p:ph type="sldNum" sz="quarter" idx="12"/>
          </p:nvPr>
        </p:nvSpPr>
        <p:spPr/>
        <p:txBody>
          <a:bodyPr/>
          <a:lstStyle/>
          <a:p>
            <a:fld id="{85932472-7B79-4FA1-BE29-09CFC9A552F0}" type="slidenum">
              <a:rPr lang="en-US" smtClean="0"/>
              <a:t>‹#›</a:t>
            </a:fld>
            <a:endParaRPr lang="en-US"/>
          </a:p>
        </p:txBody>
      </p:sp>
    </p:spTree>
    <p:extLst>
      <p:ext uri="{BB962C8B-B14F-4D97-AF65-F5344CB8AC3E}">
        <p14:creationId xmlns:p14="http://schemas.microsoft.com/office/powerpoint/2010/main" val="89433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86C02-04FC-46E5-ADF9-3B9FA6C2B28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0C599C-DA60-4643-A3AF-5951AC7EE7A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20393D-4073-4B34-99E3-5A2474ABBA2F}"/>
              </a:ext>
            </a:extLst>
          </p:cNvPr>
          <p:cNvSpPr>
            <a:spLocks noGrp="1"/>
          </p:cNvSpPr>
          <p:nvPr>
            <p:ph type="dt" sz="half" idx="10"/>
          </p:nvPr>
        </p:nvSpPr>
        <p:spPr/>
        <p:txBody>
          <a:bodyPr/>
          <a:lstStyle/>
          <a:p>
            <a:fld id="{6C5D332E-6FC1-4F30-9475-86AAA1D9A0B9}" type="datetimeFigureOut">
              <a:rPr lang="en-US" smtClean="0"/>
              <a:t>10/22/2020</a:t>
            </a:fld>
            <a:endParaRPr lang="en-US"/>
          </a:p>
        </p:txBody>
      </p:sp>
      <p:sp>
        <p:nvSpPr>
          <p:cNvPr id="5" name="Footer Placeholder 4">
            <a:extLst>
              <a:ext uri="{FF2B5EF4-FFF2-40B4-BE49-F238E27FC236}">
                <a16:creationId xmlns:a16="http://schemas.microsoft.com/office/drawing/2014/main" id="{6DC62790-7B0F-41B1-8C3C-10F0AD5563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5D768B-334C-4B5D-819E-CEE976E043A7}"/>
              </a:ext>
            </a:extLst>
          </p:cNvPr>
          <p:cNvSpPr>
            <a:spLocks noGrp="1"/>
          </p:cNvSpPr>
          <p:nvPr>
            <p:ph type="sldNum" sz="quarter" idx="12"/>
          </p:nvPr>
        </p:nvSpPr>
        <p:spPr/>
        <p:txBody>
          <a:bodyPr/>
          <a:lstStyle/>
          <a:p>
            <a:fld id="{85932472-7B79-4FA1-BE29-09CFC9A552F0}" type="slidenum">
              <a:rPr lang="en-US" smtClean="0"/>
              <a:t>‹#›</a:t>
            </a:fld>
            <a:endParaRPr lang="en-US"/>
          </a:p>
        </p:txBody>
      </p:sp>
    </p:spTree>
    <p:extLst>
      <p:ext uri="{BB962C8B-B14F-4D97-AF65-F5344CB8AC3E}">
        <p14:creationId xmlns:p14="http://schemas.microsoft.com/office/powerpoint/2010/main" val="3700289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2C8A1F-84A5-4A05-9740-E44191104A7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2C82D17-0D4C-4E81-9E7D-E594F6465F7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967578-CE13-44E7-9C3D-EFF0173F95E9}"/>
              </a:ext>
            </a:extLst>
          </p:cNvPr>
          <p:cNvSpPr>
            <a:spLocks noGrp="1"/>
          </p:cNvSpPr>
          <p:nvPr>
            <p:ph type="dt" sz="half" idx="10"/>
          </p:nvPr>
        </p:nvSpPr>
        <p:spPr/>
        <p:txBody>
          <a:bodyPr/>
          <a:lstStyle/>
          <a:p>
            <a:fld id="{6C5D332E-6FC1-4F30-9475-86AAA1D9A0B9}" type="datetimeFigureOut">
              <a:rPr lang="en-US" smtClean="0"/>
              <a:t>10/22/2020</a:t>
            </a:fld>
            <a:endParaRPr lang="en-US"/>
          </a:p>
        </p:txBody>
      </p:sp>
      <p:sp>
        <p:nvSpPr>
          <p:cNvPr id="5" name="Footer Placeholder 4">
            <a:extLst>
              <a:ext uri="{FF2B5EF4-FFF2-40B4-BE49-F238E27FC236}">
                <a16:creationId xmlns:a16="http://schemas.microsoft.com/office/drawing/2014/main" id="{9160F556-2234-43E1-92CA-F184ABB90B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17A392-29B4-49A5-B417-88AAFC1919C9}"/>
              </a:ext>
            </a:extLst>
          </p:cNvPr>
          <p:cNvSpPr>
            <a:spLocks noGrp="1"/>
          </p:cNvSpPr>
          <p:nvPr>
            <p:ph type="sldNum" sz="quarter" idx="12"/>
          </p:nvPr>
        </p:nvSpPr>
        <p:spPr/>
        <p:txBody>
          <a:bodyPr/>
          <a:lstStyle/>
          <a:p>
            <a:fld id="{85932472-7B79-4FA1-BE29-09CFC9A552F0}" type="slidenum">
              <a:rPr lang="en-US" smtClean="0"/>
              <a:t>‹#›</a:t>
            </a:fld>
            <a:endParaRPr lang="en-US"/>
          </a:p>
        </p:txBody>
      </p:sp>
    </p:spTree>
    <p:extLst>
      <p:ext uri="{BB962C8B-B14F-4D97-AF65-F5344CB8AC3E}">
        <p14:creationId xmlns:p14="http://schemas.microsoft.com/office/powerpoint/2010/main" val="2124413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EACCA-67DC-4D55-BB3A-05D9194FF8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916DF8-B7E8-4F0A-8DF9-6798F5EBD5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D46FC6-A091-401D-84B1-7BD965E28E0B}"/>
              </a:ext>
            </a:extLst>
          </p:cNvPr>
          <p:cNvSpPr>
            <a:spLocks noGrp="1"/>
          </p:cNvSpPr>
          <p:nvPr>
            <p:ph type="dt" sz="half" idx="10"/>
          </p:nvPr>
        </p:nvSpPr>
        <p:spPr/>
        <p:txBody>
          <a:bodyPr/>
          <a:lstStyle/>
          <a:p>
            <a:fld id="{6C5D332E-6FC1-4F30-9475-86AAA1D9A0B9}" type="datetimeFigureOut">
              <a:rPr lang="en-US" smtClean="0"/>
              <a:t>10/22/2020</a:t>
            </a:fld>
            <a:endParaRPr lang="en-US"/>
          </a:p>
        </p:txBody>
      </p:sp>
      <p:sp>
        <p:nvSpPr>
          <p:cNvPr id="5" name="Footer Placeholder 4">
            <a:extLst>
              <a:ext uri="{FF2B5EF4-FFF2-40B4-BE49-F238E27FC236}">
                <a16:creationId xmlns:a16="http://schemas.microsoft.com/office/drawing/2014/main" id="{020EA1FD-2941-4476-AC55-C0D127AC9C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7BD272-B594-41EC-B50A-75E7A3EFC863}"/>
              </a:ext>
            </a:extLst>
          </p:cNvPr>
          <p:cNvSpPr>
            <a:spLocks noGrp="1"/>
          </p:cNvSpPr>
          <p:nvPr>
            <p:ph type="sldNum" sz="quarter" idx="12"/>
          </p:nvPr>
        </p:nvSpPr>
        <p:spPr/>
        <p:txBody>
          <a:bodyPr/>
          <a:lstStyle/>
          <a:p>
            <a:fld id="{85932472-7B79-4FA1-BE29-09CFC9A552F0}" type="slidenum">
              <a:rPr lang="en-US" smtClean="0"/>
              <a:t>‹#›</a:t>
            </a:fld>
            <a:endParaRPr lang="en-US"/>
          </a:p>
        </p:txBody>
      </p:sp>
    </p:spTree>
    <p:extLst>
      <p:ext uri="{BB962C8B-B14F-4D97-AF65-F5344CB8AC3E}">
        <p14:creationId xmlns:p14="http://schemas.microsoft.com/office/powerpoint/2010/main" val="189060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77DA4-EEC6-40E0-B5D0-40C7EBBC8B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68C8BD4-FAB8-44F1-BE85-71E91CF196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809DF03-D90E-46B6-9888-3EC22C53FEFA}"/>
              </a:ext>
            </a:extLst>
          </p:cNvPr>
          <p:cNvSpPr>
            <a:spLocks noGrp="1"/>
          </p:cNvSpPr>
          <p:nvPr>
            <p:ph type="dt" sz="half" idx="10"/>
          </p:nvPr>
        </p:nvSpPr>
        <p:spPr/>
        <p:txBody>
          <a:bodyPr/>
          <a:lstStyle/>
          <a:p>
            <a:fld id="{6C5D332E-6FC1-4F30-9475-86AAA1D9A0B9}" type="datetimeFigureOut">
              <a:rPr lang="en-US" smtClean="0"/>
              <a:t>10/22/2020</a:t>
            </a:fld>
            <a:endParaRPr lang="en-US"/>
          </a:p>
        </p:txBody>
      </p:sp>
      <p:sp>
        <p:nvSpPr>
          <p:cNvPr id="5" name="Footer Placeholder 4">
            <a:extLst>
              <a:ext uri="{FF2B5EF4-FFF2-40B4-BE49-F238E27FC236}">
                <a16:creationId xmlns:a16="http://schemas.microsoft.com/office/drawing/2014/main" id="{AB74AD94-60D2-494B-9B51-BF6BD9FE97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55BBA0-1510-4644-9F9B-358B686F7222}"/>
              </a:ext>
            </a:extLst>
          </p:cNvPr>
          <p:cNvSpPr>
            <a:spLocks noGrp="1"/>
          </p:cNvSpPr>
          <p:nvPr>
            <p:ph type="sldNum" sz="quarter" idx="12"/>
          </p:nvPr>
        </p:nvSpPr>
        <p:spPr/>
        <p:txBody>
          <a:bodyPr/>
          <a:lstStyle/>
          <a:p>
            <a:fld id="{85932472-7B79-4FA1-BE29-09CFC9A552F0}" type="slidenum">
              <a:rPr lang="en-US" smtClean="0"/>
              <a:t>‹#›</a:t>
            </a:fld>
            <a:endParaRPr lang="en-US"/>
          </a:p>
        </p:txBody>
      </p:sp>
    </p:spTree>
    <p:extLst>
      <p:ext uri="{BB962C8B-B14F-4D97-AF65-F5344CB8AC3E}">
        <p14:creationId xmlns:p14="http://schemas.microsoft.com/office/powerpoint/2010/main" val="1467739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5602E-8797-4CF5-AEAB-4877000EB4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2FB745-4B1C-48DA-B30A-9F2E72D03A4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61BC692-5427-45C9-A1F0-8DD0D0D6B7F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ADD1DF3-3BF2-486E-A975-395B4C70A7AE}"/>
              </a:ext>
            </a:extLst>
          </p:cNvPr>
          <p:cNvSpPr>
            <a:spLocks noGrp="1"/>
          </p:cNvSpPr>
          <p:nvPr>
            <p:ph type="dt" sz="half" idx="10"/>
          </p:nvPr>
        </p:nvSpPr>
        <p:spPr/>
        <p:txBody>
          <a:bodyPr/>
          <a:lstStyle/>
          <a:p>
            <a:fld id="{6C5D332E-6FC1-4F30-9475-86AAA1D9A0B9}" type="datetimeFigureOut">
              <a:rPr lang="en-US" smtClean="0"/>
              <a:t>10/22/2020</a:t>
            </a:fld>
            <a:endParaRPr lang="en-US"/>
          </a:p>
        </p:txBody>
      </p:sp>
      <p:sp>
        <p:nvSpPr>
          <p:cNvPr id="6" name="Footer Placeholder 5">
            <a:extLst>
              <a:ext uri="{FF2B5EF4-FFF2-40B4-BE49-F238E27FC236}">
                <a16:creationId xmlns:a16="http://schemas.microsoft.com/office/drawing/2014/main" id="{ADEF2DF6-7DD7-4B93-A315-8081EBF628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077151-66C6-4EB3-A3E7-EA2587EBB5E7}"/>
              </a:ext>
            </a:extLst>
          </p:cNvPr>
          <p:cNvSpPr>
            <a:spLocks noGrp="1"/>
          </p:cNvSpPr>
          <p:nvPr>
            <p:ph type="sldNum" sz="quarter" idx="12"/>
          </p:nvPr>
        </p:nvSpPr>
        <p:spPr/>
        <p:txBody>
          <a:bodyPr/>
          <a:lstStyle/>
          <a:p>
            <a:fld id="{85932472-7B79-4FA1-BE29-09CFC9A552F0}" type="slidenum">
              <a:rPr lang="en-US" smtClean="0"/>
              <a:t>‹#›</a:t>
            </a:fld>
            <a:endParaRPr lang="en-US"/>
          </a:p>
        </p:txBody>
      </p:sp>
    </p:spTree>
    <p:extLst>
      <p:ext uri="{BB962C8B-B14F-4D97-AF65-F5344CB8AC3E}">
        <p14:creationId xmlns:p14="http://schemas.microsoft.com/office/powerpoint/2010/main" val="2961899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50468-5A68-4CB7-A71F-7D8680228C5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52BC7F6-67E5-4F77-B61E-808571F976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60000E-B337-4815-A7B6-8ADA3833042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BD5B822-D8AB-4707-8F6A-E61F6F8F9C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5CB3F1F-6778-45BE-95BE-57F19369E1F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5237470-EA69-4077-A23A-67CFDA5F409F}"/>
              </a:ext>
            </a:extLst>
          </p:cNvPr>
          <p:cNvSpPr>
            <a:spLocks noGrp="1"/>
          </p:cNvSpPr>
          <p:nvPr>
            <p:ph type="dt" sz="half" idx="10"/>
          </p:nvPr>
        </p:nvSpPr>
        <p:spPr/>
        <p:txBody>
          <a:bodyPr/>
          <a:lstStyle/>
          <a:p>
            <a:fld id="{6C5D332E-6FC1-4F30-9475-86AAA1D9A0B9}" type="datetimeFigureOut">
              <a:rPr lang="en-US" smtClean="0"/>
              <a:t>10/22/2020</a:t>
            </a:fld>
            <a:endParaRPr lang="en-US"/>
          </a:p>
        </p:txBody>
      </p:sp>
      <p:sp>
        <p:nvSpPr>
          <p:cNvPr id="8" name="Footer Placeholder 7">
            <a:extLst>
              <a:ext uri="{FF2B5EF4-FFF2-40B4-BE49-F238E27FC236}">
                <a16:creationId xmlns:a16="http://schemas.microsoft.com/office/drawing/2014/main" id="{DA9AE407-639F-4EC5-8438-9288993D186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3AFE52-FD33-4A0A-B4B5-094FA70BEA64}"/>
              </a:ext>
            </a:extLst>
          </p:cNvPr>
          <p:cNvSpPr>
            <a:spLocks noGrp="1"/>
          </p:cNvSpPr>
          <p:nvPr>
            <p:ph type="sldNum" sz="quarter" idx="12"/>
          </p:nvPr>
        </p:nvSpPr>
        <p:spPr/>
        <p:txBody>
          <a:bodyPr/>
          <a:lstStyle/>
          <a:p>
            <a:fld id="{85932472-7B79-4FA1-BE29-09CFC9A552F0}" type="slidenum">
              <a:rPr lang="en-US" smtClean="0"/>
              <a:t>‹#›</a:t>
            </a:fld>
            <a:endParaRPr lang="en-US"/>
          </a:p>
        </p:txBody>
      </p:sp>
    </p:spTree>
    <p:extLst>
      <p:ext uri="{BB962C8B-B14F-4D97-AF65-F5344CB8AC3E}">
        <p14:creationId xmlns:p14="http://schemas.microsoft.com/office/powerpoint/2010/main" val="2667941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BFB0F-B18E-45A3-86A5-230A5908AE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BD7240-FD1B-4A04-B2E3-DB8842EDA709}"/>
              </a:ext>
            </a:extLst>
          </p:cNvPr>
          <p:cNvSpPr>
            <a:spLocks noGrp="1"/>
          </p:cNvSpPr>
          <p:nvPr>
            <p:ph type="dt" sz="half" idx="10"/>
          </p:nvPr>
        </p:nvSpPr>
        <p:spPr/>
        <p:txBody>
          <a:bodyPr/>
          <a:lstStyle/>
          <a:p>
            <a:fld id="{6C5D332E-6FC1-4F30-9475-86AAA1D9A0B9}" type="datetimeFigureOut">
              <a:rPr lang="en-US" smtClean="0"/>
              <a:t>10/22/2020</a:t>
            </a:fld>
            <a:endParaRPr lang="en-US"/>
          </a:p>
        </p:txBody>
      </p:sp>
      <p:sp>
        <p:nvSpPr>
          <p:cNvPr id="4" name="Footer Placeholder 3">
            <a:extLst>
              <a:ext uri="{FF2B5EF4-FFF2-40B4-BE49-F238E27FC236}">
                <a16:creationId xmlns:a16="http://schemas.microsoft.com/office/drawing/2014/main" id="{F7968FFB-3056-48F4-BF2C-3F0BE669EEE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4D429C-DF84-47F8-AE02-AA5BA37570F1}"/>
              </a:ext>
            </a:extLst>
          </p:cNvPr>
          <p:cNvSpPr>
            <a:spLocks noGrp="1"/>
          </p:cNvSpPr>
          <p:nvPr>
            <p:ph type="sldNum" sz="quarter" idx="12"/>
          </p:nvPr>
        </p:nvSpPr>
        <p:spPr/>
        <p:txBody>
          <a:bodyPr/>
          <a:lstStyle/>
          <a:p>
            <a:fld id="{85932472-7B79-4FA1-BE29-09CFC9A552F0}" type="slidenum">
              <a:rPr lang="en-US" smtClean="0"/>
              <a:t>‹#›</a:t>
            </a:fld>
            <a:endParaRPr lang="en-US"/>
          </a:p>
        </p:txBody>
      </p:sp>
    </p:spTree>
    <p:extLst>
      <p:ext uri="{BB962C8B-B14F-4D97-AF65-F5344CB8AC3E}">
        <p14:creationId xmlns:p14="http://schemas.microsoft.com/office/powerpoint/2010/main" val="3650497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695FE3-F0DB-4560-99C7-BFC18DE2CE3F}"/>
              </a:ext>
            </a:extLst>
          </p:cNvPr>
          <p:cNvSpPr>
            <a:spLocks noGrp="1"/>
          </p:cNvSpPr>
          <p:nvPr>
            <p:ph type="dt" sz="half" idx="10"/>
          </p:nvPr>
        </p:nvSpPr>
        <p:spPr/>
        <p:txBody>
          <a:bodyPr/>
          <a:lstStyle/>
          <a:p>
            <a:fld id="{6C5D332E-6FC1-4F30-9475-86AAA1D9A0B9}" type="datetimeFigureOut">
              <a:rPr lang="en-US" smtClean="0"/>
              <a:t>10/22/2020</a:t>
            </a:fld>
            <a:endParaRPr lang="en-US"/>
          </a:p>
        </p:txBody>
      </p:sp>
      <p:sp>
        <p:nvSpPr>
          <p:cNvPr id="3" name="Footer Placeholder 2">
            <a:extLst>
              <a:ext uri="{FF2B5EF4-FFF2-40B4-BE49-F238E27FC236}">
                <a16:creationId xmlns:a16="http://schemas.microsoft.com/office/drawing/2014/main" id="{AA48BFE9-0068-4051-95D0-6D8BE2A5B57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5B29087-D959-4C40-B6B3-BBFFC0D120AB}"/>
              </a:ext>
            </a:extLst>
          </p:cNvPr>
          <p:cNvSpPr>
            <a:spLocks noGrp="1"/>
          </p:cNvSpPr>
          <p:nvPr>
            <p:ph type="sldNum" sz="quarter" idx="12"/>
          </p:nvPr>
        </p:nvSpPr>
        <p:spPr/>
        <p:txBody>
          <a:bodyPr/>
          <a:lstStyle/>
          <a:p>
            <a:fld id="{85932472-7B79-4FA1-BE29-09CFC9A552F0}" type="slidenum">
              <a:rPr lang="en-US" smtClean="0"/>
              <a:t>‹#›</a:t>
            </a:fld>
            <a:endParaRPr lang="en-US"/>
          </a:p>
        </p:txBody>
      </p:sp>
    </p:spTree>
    <p:extLst>
      <p:ext uri="{BB962C8B-B14F-4D97-AF65-F5344CB8AC3E}">
        <p14:creationId xmlns:p14="http://schemas.microsoft.com/office/powerpoint/2010/main" val="1004990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7F979-2492-4BB4-A09B-78C5412342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7042F38-A3DA-482D-9748-55A8F4957A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5594AE8-6E19-412E-B93B-414AA053FB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BF1DA7-A0E1-45DC-885E-0F856F819DD9}"/>
              </a:ext>
            </a:extLst>
          </p:cNvPr>
          <p:cNvSpPr>
            <a:spLocks noGrp="1"/>
          </p:cNvSpPr>
          <p:nvPr>
            <p:ph type="dt" sz="half" idx="10"/>
          </p:nvPr>
        </p:nvSpPr>
        <p:spPr/>
        <p:txBody>
          <a:bodyPr/>
          <a:lstStyle/>
          <a:p>
            <a:fld id="{6C5D332E-6FC1-4F30-9475-86AAA1D9A0B9}" type="datetimeFigureOut">
              <a:rPr lang="en-US" smtClean="0"/>
              <a:t>10/22/2020</a:t>
            </a:fld>
            <a:endParaRPr lang="en-US"/>
          </a:p>
        </p:txBody>
      </p:sp>
      <p:sp>
        <p:nvSpPr>
          <p:cNvPr id="6" name="Footer Placeholder 5">
            <a:extLst>
              <a:ext uri="{FF2B5EF4-FFF2-40B4-BE49-F238E27FC236}">
                <a16:creationId xmlns:a16="http://schemas.microsoft.com/office/drawing/2014/main" id="{237D6C77-411B-4261-8C81-F0D2459A85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C8EBA5-EE0B-46DA-9869-7E5AC343B3B9}"/>
              </a:ext>
            </a:extLst>
          </p:cNvPr>
          <p:cNvSpPr>
            <a:spLocks noGrp="1"/>
          </p:cNvSpPr>
          <p:nvPr>
            <p:ph type="sldNum" sz="quarter" idx="12"/>
          </p:nvPr>
        </p:nvSpPr>
        <p:spPr/>
        <p:txBody>
          <a:bodyPr/>
          <a:lstStyle/>
          <a:p>
            <a:fld id="{85932472-7B79-4FA1-BE29-09CFC9A552F0}" type="slidenum">
              <a:rPr lang="en-US" smtClean="0"/>
              <a:t>‹#›</a:t>
            </a:fld>
            <a:endParaRPr lang="en-US"/>
          </a:p>
        </p:txBody>
      </p:sp>
    </p:spTree>
    <p:extLst>
      <p:ext uri="{BB962C8B-B14F-4D97-AF65-F5344CB8AC3E}">
        <p14:creationId xmlns:p14="http://schemas.microsoft.com/office/powerpoint/2010/main" val="3033584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CDDED-EA93-457B-9571-D93CF2AAFF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56D7F47-F1BF-44D1-9591-A483C02074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8383CF5-DB31-4F99-A1F9-C584F02E16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1FA81A-0ECE-4D31-94FF-BD0ED8C38148}"/>
              </a:ext>
            </a:extLst>
          </p:cNvPr>
          <p:cNvSpPr>
            <a:spLocks noGrp="1"/>
          </p:cNvSpPr>
          <p:nvPr>
            <p:ph type="dt" sz="half" idx="10"/>
          </p:nvPr>
        </p:nvSpPr>
        <p:spPr/>
        <p:txBody>
          <a:bodyPr/>
          <a:lstStyle/>
          <a:p>
            <a:fld id="{6C5D332E-6FC1-4F30-9475-86AAA1D9A0B9}" type="datetimeFigureOut">
              <a:rPr lang="en-US" smtClean="0"/>
              <a:t>10/22/2020</a:t>
            </a:fld>
            <a:endParaRPr lang="en-US"/>
          </a:p>
        </p:txBody>
      </p:sp>
      <p:sp>
        <p:nvSpPr>
          <p:cNvPr id="6" name="Footer Placeholder 5">
            <a:extLst>
              <a:ext uri="{FF2B5EF4-FFF2-40B4-BE49-F238E27FC236}">
                <a16:creationId xmlns:a16="http://schemas.microsoft.com/office/drawing/2014/main" id="{A17F29BE-DDAA-4F29-A51E-F40227F937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3F3AB7-46B0-442F-983C-1549FA5852A7}"/>
              </a:ext>
            </a:extLst>
          </p:cNvPr>
          <p:cNvSpPr>
            <a:spLocks noGrp="1"/>
          </p:cNvSpPr>
          <p:nvPr>
            <p:ph type="sldNum" sz="quarter" idx="12"/>
          </p:nvPr>
        </p:nvSpPr>
        <p:spPr/>
        <p:txBody>
          <a:bodyPr/>
          <a:lstStyle/>
          <a:p>
            <a:fld id="{85932472-7B79-4FA1-BE29-09CFC9A552F0}" type="slidenum">
              <a:rPr lang="en-US" smtClean="0"/>
              <a:t>‹#›</a:t>
            </a:fld>
            <a:endParaRPr lang="en-US"/>
          </a:p>
        </p:txBody>
      </p:sp>
    </p:spTree>
    <p:extLst>
      <p:ext uri="{BB962C8B-B14F-4D97-AF65-F5344CB8AC3E}">
        <p14:creationId xmlns:p14="http://schemas.microsoft.com/office/powerpoint/2010/main" val="3401844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CFE109-7353-44F6-A736-A3DBBC58B8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9E48C3-84BA-4042-BFBD-812E38DDB2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53252F-8E6F-411A-B2FF-73CF914F56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5D332E-6FC1-4F30-9475-86AAA1D9A0B9}" type="datetimeFigureOut">
              <a:rPr lang="en-US" smtClean="0"/>
              <a:t>10/22/2020</a:t>
            </a:fld>
            <a:endParaRPr lang="en-US"/>
          </a:p>
        </p:txBody>
      </p:sp>
      <p:sp>
        <p:nvSpPr>
          <p:cNvPr id="5" name="Footer Placeholder 4">
            <a:extLst>
              <a:ext uri="{FF2B5EF4-FFF2-40B4-BE49-F238E27FC236}">
                <a16:creationId xmlns:a16="http://schemas.microsoft.com/office/drawing/2014/main" id="{D08FFDEF-552E-49EE-911F-EA46CE27CF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4F344AA-A8A5-45C4-93C1-59EDA20B41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932472-7B79-4FA1-BE29-09CFC9A552F0}" type="slidenum">
              <a:rPr lang="en-US" smtClean="0"/>
              <a:t>‹#›</a:t>
            </a:fld>
            <a:endParaRPr lang="en-US"/>
          </a:p>
        </p:txBody>
      </p:sp>
    </p:spTree>
    <p:extLst>
      <p:ext uri="{BB962C8B-B14F-4D97-AF65-F5344CB8AC3E}">
        <p14:creationId xmlns:p14="http://schemas.microsoft.com/office/powerpoint/2010/main" val="30479713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095A4C04-DB49-4C7C-AE04-DA9850C648DC}"/>
              </a:ext>
            </a:extLst>
          </p:cNvPr>
          <p:cNvGraphicFramePr>
            <a:graphicFrameLocks noGrp="1"/>
          </p:cNvGraphicFramePr>
          <p:nvPr>
            <p:extLst>
              <p:ext uri="{D42A27DB-BD31-4B8C-83A1-F6EECF244321}">
                <p14:modId xmlns:p14="http://schemas.microsoft.com/office/powerpoint/2010/main" val="1677821510"/>
              </p:ext>
            </p:extLst>
          </p:nvPr>
        </p:nvGraphicFramePr>
        <p:xfrm>
          <a:off x="0" y="0"/>
          <a:ext cx="12192000" cy="6870382"/>
        </p:xfrm>
        <a:graphic>
          <a:graphicData uri="http://schemas.openxmlformats.org/drawingml/2006/table">
            <a:tbl>
              <a:tblPr firstRow="1" bandRow="1">
                <a:tableStyleId>{93296810-A885-4BE3-A3E7-6D5BEEA58F35}</a:tableStyleId>
              </a:tblPr>
              <a:tblGrid>
                <a:gridCol w="4064000">
                  <a:extLst>
                    <a:ext uri="{9D8B030D-6E8A-4147-A177-3AD203B41FA5}">
                      <a16:colId xmlns:a16="http://schemas.microsoft.com/office/drawing/2014/main" val="2088825327"/>
                    </a:ext>
                  </a:extLst>
                </a:gridCol>
                <a:gridCol w="4064000">
                  <a:extLst>
                    <a:ext uri="{9D8B030D-6E8A-4147-A177-3AD203B41FA5}">
                      <a16:colId xmlns:a16="http://schemas.microsoft.com/office/drawing/2014/main" val="1662055191"/>
                    </a:ext>
                  </a:extLst>
                </a:gridCol>
                <a:gridCol w="4064000">
                  <a:extLst>
                    <a:ext uri="{9D8B030D-6E8A-4147-A177-3AD203B41FA5}">
                      <a16:colId xmlns:a16="http://schemas.microsoft.com/office/drawing/2014/main" val="1107220952"/>
                    </a:ext>
                  </a:extLst>
                </a:gridCol>
              </a:tblGrid>
              <a:tr h="743902">
                <a:tc>
                  <a:txBody>
                    <a:bodyPr/>
                    <a:lstStyle/>
                    <a:p>
                      <a:pPr marL="0" marR="0" algn="ctr">
                        <a:lnSpc>
                          <a:spcPct val="120000"/>
                        </a:lnSpc>
                        <a:spcBef>
                          <a:spcPts val="0"/>
                        </a:spcBef>
                        <a:spcAft>
                          <a:spcPts val="0"/>
                        </a:spcAft>
                      </a:pPr>
                      <a:r>
                        <a:rPr lang="en-US" sz="1800" dirty="0">
                          <a:solidFill>
                            <a:sysClr val="windowText" lastClr="000000"/>
                          </a:solidFill>
                          <a:effectLst/>
                          <a:latin typeface="Arial Nova Light" panose="020B0304020202020204" pitchFamily="34" charset="0"/>
                          <a:ea typeface="Calibri" panose="020F0502020204030204" pitchFamily="34" charset="0"/>
                          <a:cs typeface="Times New Roman" panose="02020603050405020304" pitchFamily="18" charset="0"/>
                        </a:rPr>
                        <a:t>Part 3: What can we do </a:t>
                      </a:r>
                    </a:p>
                    <a:p>
                      <a:pPr marL="0" marR="0" algn="ctr">
                        <a:lnSpc>
                          <a:spcPct val="120000"/>
                        </a:lnSpc>
                        <a:spcBef>
                          <a:spcPts val="0"/>
                        </a:spcBef>
                        <a:spcAft>
                          <a:spcPts val="0"/>
                        </a:spcAft>
                      </a:pPr>
                      <a:r>
                        <a:rPr lang="en-US" sz="1800" dirty="0">
                          <a:solidFill>
                            <a:sysClr val="windowText" lastClr="000000"/>
                          </a:solidFill>
                          <a:effectLst/>
                          <a:latin typeface="Arial Nova Light" panose="020B0304020202020204" pitchFamily="34" charset="0"/>
                          <a:ea typeface="Calibri" panose="020F0502020204030204" pitchFamily="34" charset="0"/>
                          <a:cs typeface="Times New Roman" panose="02020603050405020304" pitchFamily="18" charset="0"/>
                        </a:rPr>
                        <a:t>decrease the risk of failure?</a:t>
                      </a:r>
                    </a:p>
                  </a:txBody>
                  <a:tcPr marL="68580" marR="68580" marT="0" marB="0" anchor="ctr"/>
                </a:tc>
                <a:tc>
                  <a:txBody>
                    <a:bodyPr/>
                    <a:lstStyle/>
                    <a:p>
                      <a:pPr marL="0" marR="0" algn="ctr">
                        <a:lnSpc>
                          <a:spcPct val="120000"/>
                        </a:lnSpc>
                        <a:spcBef>
                          <a:spcPts val="0"/>
                        </a:spcBef>
                        <a:spcAft>
                          <a:spcPts val="0"/>
                        </a:spcAft>
                      </a:pPr>
                      <a:r>
                        <a:rPr lang="en-US" sz="1800" dirty="0">
                          <a:solidFill>
                            <a:sysClr val="windowText" lastClr="000000"/>
                          </a:solidFill>
                          <a:effectLst/>
                          <a:latin typeface="Arial Nova Light" panose="020B0304020202020204" pitchFamily="34" charset="0"/>
                          <a:ea typeface="Calibri" panose="020F0502020204030204" pitchFamily="34" charset="0"/>
                          <a:cs typeface="Times New Roman" panose="02020603050405020304" pitchFamily="18" charset="0"/>
                        </a:rPr>
                        <a:t>Part 2: Why did it happen?</a:t>
                      </a:r>
                    </a:p>
                  </a:txBody>
                  <a:tcPr marL="68580" marR="68580" marT="0" marB="0" anchor="ctr">
                    <a:solidFill>
                      <a:schemeClr val="accent4"/>
                    </a:solidFill>
                  </a:tcPr>
                </a:tc>
                <a:tc>
                  <a:txBody>
                    <a:bodyPr/>
                    <a:lstStyle/>
                    <a:p>
                      <a:pPr marL="0" marR="0" algn="ctr">
                        <a:lnSpc>
                          <a:spcPct val="120000"/>
                        </a:lnSpc>
                        <a:spcBef>
                          <a:spcPts val="0"/>
                        </a:spcBef>
                        <a:spcAft>
                          <a:spcPts val="0"/>
                        </a:spcAft>
                      </a:pPr>
                      <a:r>
                        <a:rPr lang="en-US" sz="1800" dirty="0">
                          <a:solidFill>
                            <a:sysClr val="windowText" lastClr="000000"/>
                          </a:solidFill>
                          <a:effectLst/>
                          <a:latin typeface="Arial Nova Light" panose="020B0304020202020204" pitchFamily="34" charset="0"/>
                          <a:ea typeface="Calibri" panose="020F0502020204030204" pitchFamily="34" charset="0"/>
                          <a:cs typeface="Times New Roman" panose="02020603050405020304" pitchFamily="18" charset="0"/>
                        </a:rPr>
                        <a:t>Part 1: What does failure look like?</a:t>
                      </a:r>
                    </a:p>
                  </a:txBody>
                  <a:tcPr marL="68580" marR="68580" marT="0" marB="0" anchor="ctr">
                    <a:solidFill>
                      <a:schemeClr val="accent2"/>
                    </a:solidFill>
                  </a:tcPr>
                </a:tc>
                <a:extLst>
                  <a:ext uri="{0D108BD9-81ED-4DB2-BD59-A6C34878D82A}">
                    <a16:rowId xmlns:a16="http://schemas.microsoft.com/office/drawing/2014/main" val="1734383618"/>
                  </a:ext>
                </a:extLst>
              </a:tr>
              <a:tr h="6126480">
                <a:tc>
                  <a:txBody>
                    <a:bodyPr/>
                    <a:lstStyle/>
                    <a:p>
                      <a:pPr marL="285750" marR="0" indent="-285750" algn="l">
                        <a:lnSpc>
                          <a:spcPct val="100000"/>
                        </a:lnSpc>
                        <a:spcBef>
                          <a:spcPts val="0"/>
                        </a:spcBef>
                        <a:spcAft>
                          <a:spcPts val="300"/>
                        </a:spcAft>
                        <a:buFont typeface="Arial" panose="020B0604020202020204" pitchFamily="34" charset="0"/>
                        <a:buChar char="•"/>
                      </a:pPr>
                      <a:endParaRPr lang="en-US" sz="1400" dirty="0">
                        <a:solidFill>
                          <a:schemeClr val="tx1"/>
                        </a:solidFill>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285750" marR="0" indent="-285750" algn="l">
                        <a:lnSpc>
                          <a:spcPct val="100000"/>
                        </a:lnSpc>
                        <a:spcBef>
                          <a:spcPts val="0"/>
                        </a:spcBef>
                        <a:spcAft>
                          <a:spcPts val="300"/>
                        </a:spcAft>
                        <a:buFont typeface="Arial" panose="020B0604020202020204" pitchFamily="34" charset="0"/>
                        <a:buChar char="•"/>
                      </a:pPr>
                      <a:endParaRPr lang="en-US" sz="1400" dirty="0">
                        <a:solidFill>
                          <a:schemeClr val="tx1"/>
                        </a:solidFill>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4">
                        <a:lumMod val="20000"/>
                        <a:lumOff val="80000"/>
                      </a:schemeClr>
                    </a:solidFill>
                  </a:tcPr>
                </a:tc>
                <a:tc>
                  <a:txBody>
                    <a:bodyPr/>
                    <a:lstStyle/>
                    <a:p>
                      <a:pPr marL="285750" marR="0" indent="-285750" algn="l">
                        <a:lnSpc>
                          <a:spcPct val="100000"/>
                        </a:lnSpc>
                        <a:spcBef>
                          <a:spcPts val="0"/>
                        </a:spcBef>
                        <a:spcAft>
                          <a:spcPts val="300"/>
                        </a:spcAft>
                        <a:buFont typeface="Arial" panose="020B0604020202020204" pitchFamily="34" charset="0"/>
                        <a:buChar char="•"/>
                      </a:pPr>
                      <a:endParaRPr lang="en-US" sz="1400" dirty="0">
                        <a:solidFill>
                          <a:schemeClr val="tx1"/>
                        </a:solidFill>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3093629537"/>
                  </a:ext>
                </a:extLst>
              </a:tr>
            </a:tbl>
          </a:graphicData>
        </a:graphic>
      </p:graphicFrame>
    </p:spTree>
    <p:extLst>
      <p:ext uri="{BB962C8B-B14F-4D97-AF65-F5344CB8AC3E}">
        <p14:creationId xmlns:p14="http://schemas.microsoft.com/office/powerpoint/2010/main" val="2055191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095A4C04-DB49-4C7C-AE04-DA9850C648DC}"/>
              </a:ext>
            </a:extLst>
          </p:cNvPr>
          <p:cNvGraphicFramePr>
            <a:graphicFrameLocks noGrp="1"/>
          </p:cNvGraphicFramePr>
          <p:nvPr>
            <p:extLst>
              <p:ext uri="{D42A27DB-BD31-4B8C-83A1-F6EECF244321}">
                <p14:modId xmlns:p14="http://schemas.microsoft.com/office/powerpoint/2010/main" val="1709492742"/>
              </p:ext>
            </p:extLst>
          </p:nvPr>
        </p:nvGraphicFramePr>
        <p:xfrm>
          <a:off x="0" y="0"/>
          <a:ext cx="12192000" cy="4961949"/>
        </p:xfrm>
        <a:graphic>
          <a:graphicData uri="http://schemas.openxmlformats.org/drawingml/2006/table">
            <a:tbl>
              <a:tblPr firstRow="1" bandRow="1">
                <a:tableStyleId>{93296810-A885-4BE3-A3E7-6D5BEEA58F35}</a:tableStyleId>
              </a:tblPr>
              <a:tblGrid>
                <a:gridCol w="4064000">
                  <a:extLst>
                    <a:ext uri="{9D8B030D-6E8A-4147-A177-3AD203B41FA5}">
                      <a16:colId xmlns:a16="http://schemas.microsoft.com/office/drawing/2014/main" val="2088825327"/>
                    </a:ext>
                  </a:extLst>
                </a:gridCol>
                <a:gridCol w="4064000">
                  <a:extLst>
                    <a:ext uri="{9D8B030D-6E8A-4147-A177-3AD203B41FA5}">
                      <a16:colId xmlns:a16="http://schemas.microsoft.com/office/drawing/2014/main" val="1662055191"/>
                    </a:ext>
                  </a:extLst>
                </a:gridCol>
                <a:gridCol w="4064000">
                  <a:extLst>
                    <a:ext uri="{9D8B030D-6E8A-4147-A177-3AD203B41FA5}">
                      <a16:colId xmlns:a16="http://schemas.microsoft.com/office/drawing/2014/main" val="1107220952"/>
                    </a:ext>
                  </a:extLst>
                </a:gridCol>
              </a:tblGrid>
              <a:tr h="731520">
                <a:tc>
                  <a:txBody>
                    <a:bodyPr/>
                    <a:lstStyle/>
                    <a:p>
                      <a:pPr marL="0" marR="0" algn="ctr">
                        <a:lnSpc>
                          <a:spcPct val="120000"/>
                        </a:lnSpc>
                        <a:spcBef>
                          <a:spcPts val="0"/>
                        </a:spcBef>
                        <a:spcAft>
                          <a:spcPts val="0"/>
                        </a:spcAft>
                      </a:pPr>
                      <a:r>
                        <a:rPr lang="en-US" sz="1800" dirty="0">
                          <a:solidFill>
                            <a:schemeClr val="bg1"/>
                          </a:solidFill>
                          <a:effectLst/>
                          <a:latin typeface="Arial Nova Light" panose="020B0304020202020204" pitchFamily="34" charset="0"/>
                          <a:ea typeface="Calibri" panose="020F0502020204030204" pitchFamily="34" charset="0"/>
                          <a:cs typeface="Times New Roman" panose="02020603050405020304" pitchFamily="18" charset="0"/>
                        </a:rPr>
                        <a:t>Part 3: What can we do </a:t>
                      </a:r>
                    </a:p>
                    <a:p>
                      <a:pPr marL="0" marR="0" algn="ctr">
                        <a:lnSpc>
                          <a:spcPct val="120000"/>
                        </a:lnSpc>
                        <a:spcBef>
                          <a:spcPts val="0"/>
                        </a:spcBef>
                        <a:spcAft>
                          <a:spcPts val="0"/>
                        </a:spcAft>
                      </a:pPr>
                      <a:r>
                        <a:rPr lang="en-US" sz="1800" dirty="0">
                          <a:solidFill>
                            <a:schemeClr val="bg1"/>
                          </a:solidFill>
                          <a:effectLst/>
                          <a:latin typeface="Arial Nova Light" panose="020B0304020202020204" pitchFamily="34" charset="0"/>
                          <a:ea typeface="Calibri" panose="020F0502020204030204" pitchFamily="34" charset="0"/>
                          <a:cs typeface="Times New Roman" panose="02020603050405020304" pitchFamily="18" charset="0"/>
                        </a:rPr>
                        <a:t>decrease the risk of failure?</a:t>
                      </a:r>
                    </a:p>
                  </a:txBody>
                  <a:tcPr marL="68580" marR="68580" marT="0" marB="0" anchor="ctr"/>
                </a:tc>
                <a:tc>
                  <a:txBody>
                    <a:bodyPr/>
                    <a:lstStyle/>
                    <a:p>
                      <a:pPr marL="0" marR="0" algn="ctr">
                        <a:lnSpc>
                          <a:spcPct val="120000"/>
                        </a:lnSpc>
                        <a:spcBef>
                          <a:spcPts val="0"/>
                        </a:spcBef>
                        <a:spcAft>
                          <a:spcPts val="0"/>
                        </a:spcAft>
                      </a:pPr>
                      <a:r>
                        <a:rPr lang="en-US" sz="1800" dirty="0">
                          <a:solidFill>
                            <a:schemeClr val="bg1"/>
                          </a:solidFill>
                          <a:effectLst/>
                          <a:latin typeface="Arial Nova Light" panose="020B0304020202020204" pitchFamily="34" charset="0"/>
                          <a:ea typeface="Calibri" panose="020F0502020204030204" pitchFamily="34" charset="0"/>
                          <a:cs typeface="Times New Roman" panose="02020603050405020304" pitchFamily="18" charset="0"/>
                        </a:rPr>
                        <a:t>Part 2: Why did it happen?</a:t>
                      </a:r>
                    </a:p>
                  </a:txBody>
                  <a:tcPr marL="68580" marR="68580" marT="0" marB="0" anchor="ctr">
                    <a:solidFill>
                      <a:schemeClr val="accent4"/>
                    </a:solidFill>
                  </a:tcPr>
                </a:tc>
                <a:tc>
                  <a:txBody>
                    <a:bodyPr/>
                    <a:lstStyle/>
                    <a:p>
                      <a:pPr marL="0" marR="0" algn="ctr">
                        <a:lnSpc>
                          <a:spcPct val="120000"/>
                        </a:lnSpc>
                        <a:spcBef>
                          <a:spcPts val="0"/>
                        </a:spcBef>
                        <a:spcAft>
                          <a:spcPts val="0"/>
                        </a:spcAft>
                      </a:pPr>
                      <a:r>
                        <a:rPr lang="en-US" sz="1800" dirty="0">
                          <a:solidFill>
                            <a:schemeClr val="bg1"/>
                          </a:solidFill>
                          <a:effectLst/>
                          <a:latin typeface="Arial Nova Light" panose="020B0304020202020204" pitchFamily="34" charset="0"/>
                          <a:ea typeface="Calibri" panose="020F0502020204030204" pitchFamily="34" charset="0"/>
                          <a:cs typeface="Times New Roman" panose="02020603050405020304" pitchFamily="18" charset="0"/>
                        </a:rPr>
                        <a:t>Part 1: What does failure look like?</a:t>
                      </a:r>
                    </a:p>
                  </a:txBody>
                  <a:tcPr marL="68580" marR="68580" marT="0" marB="0" anchor="ctr">
                    <a:solidFill>
                      <a:schemeClr val="accent2"/>
                    </a:solidFill>
                  </a:tcPr>
                </a:tc>
                <a:extLst>
                  <a:ext uri="{0D108BD9-81ED-4DB2-BD59-A6C34878D82A}">
                    <a16:rowId xmlns:a16="http://schemas.microsoft.com/office/drawing/2014/main" val="1734383618"/>
                  </a:ext>
                </a:extLst>
              </a:tr>
              <a:tr h="4230429">
                <a:tc>
                  <a:txBody>
                    <a:bodyPr/>
                    <a:lstStyle/>
                    <a:p>
                      <a:pPr marL="285750" marR="0" indent="-285750" algn="l">
                        <a:lnSpc>
                          <a:spcPct val="100000"/>
                        </a:lnSpc>
                        <a:spcBef>
                          <a:spcPts val="0"/>
                        </a:spcBef>
                        <a:spcAft>
                          <a:spcPts val="300"/>
                        </a:spcAft>
                        <a:buFont typeface="Arial" panose="020B0604020202020204" pitchFamily="34" charset="0"/>
                        <a:buChar char="•"/>
                      </a:pPr>
                      <a:endParaRPr lang="en-US" sz="1400" dirty="0">
                        <a:solidFill>
                          <a:schemeClr val="tx1"/>
                        </a:solidFill>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285750" marR="0" indent="-285750" algn="l">
                        <a:lnSpc>
                          <a:spcPct val="100000"/>
                        </a:lnSpc>
                        <a:spcBef>
                          <a:spcPts val="0"/>
                        </a:spcBef>
                        <a:spcAft>
                          <a:spcPts val="300"/>
                        </a:spcAft>
                        <a:buFont typeface="Arial" panose="020B0604020202020204" pitchFamily="34" charset="0"/>
                        <a:buChar char="•"/>
                      </a:pPr>
                      <a:endParaRPr lang="en-US" sz="1400" dirty="0">
                        <a:solidFill>
                          <a:schemeClr val="tx1"/>
                        </a:solidFill>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4">
                        <a:lumMod val="20000"/>
                        <a:lumOff val="80000"/>
                      </a:schemeClr>
                    </a:solidFill>
                  </a:tcPr>
                </a:tc>
                <a:tc>
                  <a:txBody>
                    <a:bodyPr/>
                    <a:lstStyle/>
                    <a:p>
                      <a:pPr marL="285750" marR="0" indent="-285750" algn="l">
                        <a:lnSpc>
                          <a:spcPct val="100000"/>
                        </a:lnSpc>
                        <a:spcBef>
                          <a:spcPts val="0"/>
                        </a:spcBef>
                        <a:spcAft>
                          <a:spcPts val="300"/>
                        </a:spcAft>
                        <a:buFont typeface="Arial" panose="020B0604020202020204" pitchFamily="34" charset="0"/>
                        <a:buChar char="•"/>
                      </a:pPr>
                      <a:endParaRPr lang="en-US" sz="1400" dirty="0">
                        <a:solidFill>
                          <a:schemeClr val="tx1"/>
                        </a:solidFill>
                        <a:effectLst/>
                        <a:latin typeface="Arial Nova Light" panose="020B0304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3093629537"/>
                  </a:ext>
                </a:extLst>
              </a:tr>
            </a:tbl>
          </a:graphicData>
        </a:graphic>
      </p:graphicFrame>
      <p:sp>
        <p:nvSpPr>
          <p:cNvPr id="3" name="Rectangle: Folded Corner 2">
            <a:extLst>
              <a:ext uri="{FF2B5EF4-FFF2-40B4-BE49-F238E27FC236}">
                <a16:creationId xmlns:a16="http://schemas.microsoft.com/office/drawing/2014/main" id="{22F85C59-A4CA-4378-AB48-EC00817D13AE}"/>
              </a:ext>
            </a:extLst>
          </p:cNvPr>
          <p:cNvSpPr/>
          <p:nvPr/>
        </p:nvSpPr>
        <p:spPr>
          <a:xfrm>
            <a:off x="665480" y="914400"/>
            <a:ext cx="990600" cy="914400"/>
          </a:xfrm>
          <a:prstGeom prst="foldedCorner">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4" name="Rectangle: Folded Corner 3">
            <a:extLst>
              <a:ext uri="{FF2B5EF4-FFF2-40B4-BE49-F238E27FC236}">
                <a16:creationId xmlns:a16="http://schemas.microsoft.com/office/drawing/2014/main" id="{401D1FCC-E3E8-4B28-8D0B-CE09F5487092}"/>
              </a:ext>
            </a:extLst>
          </p:cNvPr>
          <p:cNvSpPr/>
          <p:nvPr/>
        </p:nvSpPr>
        <p:spPr>
          <a:xfrm>
            <a:off x="2133600" y="1295400"/>
            <a:ext cx="990600" cy="914400"/>
          </a:xfrm>
          <a:prstGeom prst="foldedCorner">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5" name="Rectangle: Folded Corner 4">
            <a:extLst>
              <a:ext uri="{FF2B5EF4-FFF2-40B4-BE49-F238E27FC236}">
                <a16:creationId xmlns:a16="http://schemas.microsoft.com/office/drawing/2014/main" id="{1BA29A2A-1AB0-4A11-96EA-BCF5078668B6}"/>
              </a:ext>
            </a:extLst>
          </p:cNvPr>
          <p:cNvSpPr/>
          <p:nvPr/>
        </p:nvSpPr>
        <p:spPr>
          <a:xfrm>
            <a:off x="632460" y="2286000"/>
            <a:ext cx="990600" cy="914400"/>
          </a:xfrm>
          <a:prstGeom prst="foldedCorner">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6" name="Rectangle: Folded Corner 5">
            <a:extLst>
              <a:ext uri="{FF2B5EF4-FFF2-40B4-BE49-F238E27FC236}">
                <a16:creationId xmlns:a16="http://schemas.microsoft.com/office/drawing/2014/main" id="{7B7D2B4B-6B4C-4E33-86A3-BB9FCAC605EF}"/>
              </a:ext>
            </a:extLst>
          </p:cNvPr>
          <p:cNvSpPr/>
          <p:nvPr/>
        </p:nvSpPr>
        <p:spPr>
          <a:xfrm>
            <a:off x="2131060" y="2971800"/>
            <a:ext cx="990600" cy="914400"/>
          </a:xfrm>
          <a:prstGeom prst="foldedCorner">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7" name="Rectangle: Folded Corner 6">
            <a:extLst>
              <a:ext uri="{FF2B5EF4-FFF2-40B4-BE49-F238E27FC236}">
                <a16:creationId xmlns:a16="http://schemas.microsoft.com/office/drawing/2014/main" id="{7935D7BA-9D34-4D38-BEA3-547E4035CB56}"/>
              </a:ext>
            </a:extLst>
          </p:cNvPr>
          <p:cNvSpPr/>
          <p:nvPr/>
        </p:nvSpPr>
        <p:spPr>
          <a:xfrm>
            <a:off x="562610" y="3733800"/>
            <a:ext cx="990600" cy="914400"/>
          </a:xfrm>
          <a:prstGeom prst="foldedCorner">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1" name="Rectangle: Folded Corner 10">
            <a:extLst>
              <a:ext uri="{FF2B5EF4-FFF2-40B4-BE49-F238E27FC236}">
                <a16:creationId xmlns:a16="http://schemas.microsoft.com/office/drawing/2014/main" id="{16503126-5A2B-496C-8F3D-4BBF97E86F41}"/>
              </a:ext>
            </a:extLst>
          </p:cNvPr>
          <p:cNvSpPr/>
          <p:nvPr/>
        </p:nvSpPr>
        <p:spPr>
          <a:xfrm>
            <a:off x="4790440" y="924560"/>
            <a:ext cx="990600" cy="914400"/>
          </a:xfrm>
          <a:prstGeom prst="foldedCorner">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12" name="Rectangle: Folded Corner 11">
            <a:extLst>
              <a:ext uri="{FF2B5EF4-FFF2-40B4-BE49-F238E27FC236}">
                <a16:creationId xmlns:a16="http://schemas.microsoft.com/office/drawing/2014/main" id="{D85E84C1-C4A3-429E-9AC4-8834BF9E2ECA}"/>
              </a:ext>
            </a:extLst>
          </p:cNvPr>
          <p:cNvSpPr/>
          <p:nvPr/>
        </p:nvSpPr>
        <p:spPr>
          <a:xfrm>
            <a:off x="6258560" y="1305560"/>
            <a:ext cx="990600" cy="914400"/>
          </a:xfrm>
          <a:prstGeom prst="foldedCorner">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13" name="Rectangle: Folded Corner 12">
            <a:extLst>
              <a:ext uri="{FF2B5EF4-FFF2-40B4-BE49-F238E27FC236}">
                <a16:creationId xmlns:a16="http://schemas.microsoft.com/office/drawing/2014/main" id="{7D7D21AF-0EC7-4A37-A093-2B9E2B469465}"/>
              </a:ext>
            </a:extLst>
          </p:cNvPr>
          <p:cNvSpPr/>
          <p:nvPr/>
        </p:nvSpPr>
        <p:spPr>
          <a:xfrm>
            <a:off x="4757420" y="2296160"/>
            <a:ext cx="990600" cy="914400"/>
          </a:xfrm>
          <a:prstGeom prst="foldedCorner">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14" name="Rectangle: Folded Corner 13">
            <a:extLst>
              <a:ext uri="{FF2B5EF4-FFF2-40B4-BE49-F238E27FC236}">
                <a16:creationId xmlns:a16="http://schemas.microsoft.com/office/drawing/2014/main" id="{0512C6E2-AE02-4B0D-ABB5-C92664AB9CF1}"/>
              </a:ext>
            </a:extLst>
          </p:cNvPr>
          <p:cNvSpPr/>
          <p:nvPr/>
        </p:nvSpPr>
        <p:spPr>
          <a:xfrm>
            <a:off x="6256020" y="2981960"/>
            <a:ext cx="990600" cy="914400"/>
          </a:xfrm>
          <a:prstGeom prst="foldedCorner">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15" name="Rectangle: Folded Corner 14">
            <a:extLst>
              <a:ext uri="{FF2B5EF4-FFF2-40B4-BE49-F238E27FC236}">
                <a16:creationId xmlns:a16="http://schemas.microsoft.com/office/drawing/2014/main" id="{89D159B3-B510-494B-AC54-06EBC9463212}"/>
              </a:ext>
            </a:extLst>
          </p:cNvPr>
          <p:cNvSpPr/>
          <p:nvPr/>
        </p:nvSpPr>
        <p:spPr>
          <a:xfrm>
            <a:off x="4687570" y="3743960"/>
            <a:ext cx="990600" cy="914400"/>
          </a:xfrm>
          <a:prstGeom prst="foldedCorner">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19" name="Rectangle: Folded Corner 18">
            <a:extLst>
              <a:ext uri="{FF2B5EF4-FFF2-40B4-BE49-F238E27FC236}">
                <a16:creationId xmlns:a16="http://schemas.microsoft.com/office/drawing/2014/main" id="{1D54C7BC-8D33-4850-B16F-7BEDECE0948F}"/>
              </a:ext>
            </a:extLst>
          </p:cNvPr>
          <p:cNvSpPr/>
          <p:nvPr/>
        </p:nvSpPr>
        <p:spPr>
          <a:xfrm>
            <a:off x="9029065" y="924560"/>
            <a:ext cx="990600" cy="914400"/>
          </a:xfrm>
          <a:prstGeom prst="foldedCorner">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0" name="Rectangle: Folded Corner 19">
            <a:extLst>
              <a:ext uri="{FF2B5EF4-FFF2-40B4-BE49-F238E27FC236}">
                <a16:creationId xmlns:a16="http://schemas.microsoft.com/office/drawing/2014/main" id="{BAA62CD9-39F8-4D93-AE10-276932CD9C75}"/>
              </a:ext>
            </a:extLst>
          </p:cNvPr>
          <p:cNvSpPr/>
          <p:nvPr/>
        </p:nvSpPr>
        <p:spPr>
          <a:xfrm>
            <a:off x="10497185" y="1305560"/>
            <a:ext cx="990600" cy="914400"/>
          </a:xfrm>
          <a:prstGeom prst="foldedCorner">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1" name="Rectangle: Folded Corner 20">
            <a:extLst>
              <a:ext uri="{FF2B5EF4-FFF2-40B4-BE49-F238E27FC236}">
                <a16:creationId xmlns:a16="http://schemas.microsoft.com/office/drawing/2014/main" id="{15574B59-C5CF-4D64-91DE-C12236DD28A2}"/>
              </a:ext>
            </a:extLst>
          </p:cNvPr>
          <p:cNvSpPr/>
          <p:nvPr/>
        </p:nvSpPr>
        <p:spPr>
          <a:xfrm>
            <a:off x="8996045" y="2296160"/>
            <a:ext cx="990600" cy="914400"/>
          </a:xfrm>
          <a:prstGeom prst="foldedCorner">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2" name="Rectangle: Folded Corner 21">
            <a:extLst>
              <a:ext uri="{FF2B5EF4-FFF2-40B4-BE49-F238E27FC236}">
                <a16:creationId xmlns:a16="http://schemas.microsoft.com/office/drawing/2014/main" id="{9DB88213-A053-4A35-BAB4-ACC4BD04104C}"/>
              </a:ext>
            </a:extLst>
          </p:cNvPr>
          <p:cNvSpPr/>
          <p:nvPr/>
        </p:nvSpPr>
        <p:spPr>
          <a:xfrm>
            <a:off x="10494645" y="2981960"/>
            <a:ext cx="990600" cy="914400"/>
          </a:xfrm>
          <a:prstGeom prst="foldedCorner">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3" name="Rectangle: Folded Corner 22">
            <a:extLst>
              <a:ext uri="{FF2B5EF4-FFF2-40B4-BE49-F238E27FC236}">
                <a16:creationId xmlns:a16="http://schemas.microsoft.com/office/drawing/2014/main" id="{FDCD2C8F-AD12-468B-B616-8383A8D3B149}"/>
              </a:ext>
            </a:extLst>
          </p:cNvPr>
          <p:cNvSpPr/>
          <p:nvPr/>
        </p:nvSpPr>
        <p:spPr>
          <a:xfrm>
            <a:off x="8926195" y="3743960"/>
            <a:ext cx="990600" cy="914400"/>
          </a:xfrm>
          <a:prstGeom prst="foldedCorner">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cxnSp>
        <p:nvCxnSpPr>
          <p:cNvPr id="28" name="Straight Connector 27">
            <a:extLst>
              <a:ext uri="{FF2B5EF4-FFF2-40B4-BE49-F238E27FC236}">
                <a16:creationId xmlns:a16="http://schemas.microsoft.com/office/drawing/2014/main" id="{AE45B623-C822-42BD-81FD-5A5450DFF4B9}"/>
              </a:ext>
            </a:extLst>
          </p:cNvPr>
          <p:cNvCxnSpPr/>
          <p:nvPr/>
        </p:nvCxnSpPr>
        <p:spPr>
          <a:xfrm>
            <a:off x="1656080" y="1066800"/>
            <a:ext cx="3101340" cy="0"/>
          </a:xfrm>
          <a:prstGeom prst="line">
            <a:avLst/>
          </a:prstGeom>
          <a:ln w="38100"/>
        </p:spPr>
        <p:style>
          <a:lnRef idx="1">
            <a:schemeClr val="accent3"/>
          </a:lnRef>
          <a:fillRef idx="0">
            <a:schemeClr val="accent3"/>
          </a:fillRef>
          <a:effectRef idx="0">
            <a:schemeClr val="accent3"/>
          </a:effectRef>
          <a:fontRef idx="minor">
            <a:schemeClr val="tx1"/>
          </a:fontRef>
        </p:style>
      </p:cxnSp>
      <p:cxnSp>
        <p:nvCxnSpPr>
          <p:cNvPr id="39" name="Straight Connector 38">
            <a:extLst>
              <a:ext uri="{FF2B5EF4-FFF2-40B4-BE49-F238E27FC236}">
                <a16:creationId xmlns:a16="http://schemas.microsoft.com/office/drawing/2014/main" id="{4428ABC1-D0AF-4D74-B9B3-A15D927DAA65}"/>
              </a:ext>
            </a:extLst>
          </p:cNvPr>
          <p:cNvCxnSpPr>
            <a:cxnSpLocks/>
            <a:endCxn id="21" idx="1"/>
          </p:cNvCxnSpPr>
          <p:nvPr/>
        </p:nvCxnSpPr>
        <p:spPr>
          <a:xfrm flipV="1">
            <a:off x="7246620" y="2753360"/>
            <a:ext cx="1749425" cy="675640"/>
          </a:xfrm>
          <a:prstGeom prst="line">
            <a:avLst/>
          </a:prstGeom>
          <a:ln w="38100"/>
        </p:spPr>
        <p:style>
          <a:lnRef idx="1">
            <a:schemeClr val="accent3"/>
          </a:lnRef>
          <a:fillRef idx="0">
            <a:schemeClr val="accent3"/>
          </a:fillRef>
          <a:effectRef idx="0">
            <a:schemeClr val="accent3"/>
          </a:effectRef>
          <a:fontRef idx="minor">
            <a:schemeClr val="tx1"/>
          </a:fontRef>
        </p:style>
      </p:cxnSp>
      <p:cxnSp>
        <p:nvCxnSpPr>
          <p:cNvPr id="41" name="Straight Connector 40">
            <a:extLst>
              <a:ext uri="{FF2B5EF4-FFF2-40B4-BE49-F238E27FC236}">
                <a16:creationId xmlns:a16="http://schemas.microsoft.com/office/drawing/2014/main" id="{1AEC3CE7-448B-4BBC-85B3-DD36D707905F}"/>
              </a:ext>
            </a:extLst>
          </p:cNvPr>
          <p:cNvCxnSpPr>
            <a:cxnSpLocks/>
            <a:stCxn id="6" idx="3"/>
            <a:endCxn id="14" idx="1"/>
          </p:cNvCxnSpPr>
          <p:nvPr/>
        </p:nvCxnSpPr>
        <p:spPr>
          <a:xfrm>
            <a:off x="3121660" y="3429000"/>
            <a:ext cx="3134360" cy="10160"/>
          </a:xfrm>
          <a:prstGeom prst="line">
            <a:avLst/>
          </a:prstGeom>
          <a:ln w="38100"/>
        </p:spPr>
        <p:style>
          <a:lnRef idx="1">
            <a:schemeClr val="accent3"/>
          </a:lnRef>
          <a:fillRef idx="0">
            <a:schemeClr val="accent3"/>
          </a:fillRef>
          <a:effectRef idx="0">
            <a:schemeClr val="accent3"/>
          </a:effectRef>
          <a:fontRef idx="minor">
            <a:schemeClr val="tx1"/>
          </a:fontRef>
        </p:style>
      </p:cxnSp>
      <p:cxnSp>
        <p:nvCxnSpPr>
          <p:cNvPr id="44" name="Straight Connector 43">
            <a:extLst>
              <a:ext uri="{FF2B5EF4-FFF2-40B4-BE49-F238E27FC236}">
                <a16:creationId xmlns:a16="http://schemas.microsoft.com/office/drawing/2014/main" id="{82D2D7CF-9F6F-4F15-853F-EF725366A8B7}"/>
              </a:ext>
            </a:extLst>
          </p:cNvPr>
          <p:cNvCxnSpPr>
            <a:cxnSpLocks/>
            <a:endCxn id="11" idx="1"/>
          </p:cNvCxnSpPr>
          <p:nvPr/>
        </p:nvCxnSpPr>
        <p:spPr>
          <a:xfrm flipV="1">
            <a:off x="1695291" y="1381760"/>
            <a:ext cx="3095149" cy="1600200"/>
          </a:xfrm>
          <a:prstGeom prst="line">
            <a:avLst/>
          </a:prstGeom>
          <a:ln w="38100"/>
        </p:spPr>
        <p:style>
          <a:lnRef idx="1">
            <a:schemeClr val="accent3"/>
          </a:lnRef>
          <a:fillRef idx="0">
            <a:schemeClr val="accent3"/>
          </a:fillRef>
          <a:effectRef idx="0">
            <a:schemeClr val="accent3"/>
          </a:effectRef>
          <a:fontRef idx="minor">
            <a:schemeClr val="tx1"/>
          </a:fontRef>
        </p:style>
      </p:cxnSp>
      <p:cxnSp>
        <p:nvCxnSpPr>
          <p:cNvPr id="47" name="Straight Connector 46">
            <a:extLst>
              <a:ext uri="{FF2B5EF4-FFF2-40B4-BE49-F238E27FC236}">
                <a16:creationId xmlns:a16="http://schemas.microsoft.com/office/drawing/2014/main" id="{A2FC4490-CCB8-46A6-BEA2-167DCA8D5F4F}"/>
              </a:ext>
            </a:extLst>
          </p:cNvPr>
          <p:cNvCxnSpPr>
            <a:cxnSpLocks/>
          </p:cNvCxnSpPr>
          <p:nvPr/>
        </p:nvCxnSpPr>
        <p:spPr>
          <a:xfrm>
            <a:off x="3096895" y="1965961"/>
            <a:ext cx="3134360" cy="10160"/>
          </a:xfrm>
          <a:prstGeom prst="line">
            <a:avLst/>
          </a:prstGeom>
          <a:ln w="38100"/>
        </p:spPr>
        <p:style>
          <a:lnRef idx="1">
            <a:schemeClr val="accent3"/>
          </a:lnRef>
          <a:fillRef idx="0">
            <a:schemeClr val="accent3"/>
          </a:fillRef>
          <a:effectRef idx="0">
            <a:schemeClr val="accent3"/>
          </a:effectRef>
          <a:fontRef idx="minor">
            <a:schemeClr val="tx1"/>
          </a:fontRef>
        </p:style>
      </p:cxnSp>
      <p:cxnSp>
        <p:nvCxnSpPr>
          <p:cNvPr id="51" name="Straight Connector 50">
            <a:extLst>
              <a:ext uri="{FF2B5EF4-FFF2-40B4-BE49-F238E27FC236}">
                <a16:creationId xmlns:a16="http://schemas.microsoft.com/office/drawing/2014/main" id="{CA26D98D-BA84-4985-BC3B-73488FF97543}"/>
              </a:ext>
            </a:extLst>
          </p:cNvPr>
          <p:cNvCxnSpPr>
            <a:cxnSpLocks/>
            <a:endCxn id="13" idx="1"/>
          </p:cNvCxnSpPr>
          <p:nvPr/>
        </p:nvCxnSpPr>
        <p:spPr>
          <a:xfrm>
            <a:off x="3121660" y="1976121"/>
            <a:ext cx="1635760" cy="777239"/>
          </a:xfrm>
          <a:prstGeom prst="line">
            <a:avLst/>
          </a:prstGeom>
          <a:ln w="38100"/>
        </p:spPr>
        <p:style>
          <a:lnRef idx="1">
            <a:schemeClr val="accent3"/>
          </a:lnRef>
          <a:fillRef idx="0">
            <a:schemeClr val="accent3"/>
          </a:fillRef>
          <a:effectRef idx="0">
            <a:schemeClr val="accent3"/>
          </a:effectRef>
          <a:fontRef idx="minor">
            <a:schemeClr val="tx1"/>
          </a:fontRef>
        </p:style>
      </p:cxnSp>
      <p:cxnSp>
        <p:nvCxnSpPr>
          <p:cNvPr id="54" name="Straight Connector 53">
            <a:extLst>
              <a:ext uri="{FF2B5EF4-FFF2-40B4-BE49-F238E27FC236}">
                <a16:creationId xmlns:a16="http://schemas.microsoft.com/office/drawing/2014/main" id="{7ADAAA6A-25F4-46BB-8840-04C73440B0CE}"/>
              </a:ext>
            </a:extLst>
          </p:cNvPr>
          <p:cNvCxnSpPr>
            <a:cxnSpLocks/>
            <a:stCxn id="7" idx="3"/>
            <a:endCxn id="15" idx="1"/>
          </p:cNvCxnSpPr>
          <p:nvPr/>
        </p:nvCxnSpPr>
        <p:spPr>
          <a:xfrm>
            <a:off x="1553210" y="4191000"/>
            <a:ext cx="3134360" cy="10160"/>
          </a:xfrm>
          <a:prstGeom prst="line">
            <a:avLst/>
          </a:prstGeom>
          <a:ln w="38100"/>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9204470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1879</TotalTime>
  <Words>654</Words>
  <Application>Microsoft Office PowerPoint</Application>
  <PresentationFormat>Widescreen</PresentationFormat>
  <Paragraphs>35</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Arial Nova Light</vt:lpstr>
      <vt:lpstr>Calibri</vt:lpstr>
      <vt:lpstr>Calibri Light</vt:lpstr>
      <vt:lpstr>Symbol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Jewlya Lynn</dc:creator>
  <cp:lastModifiedBy>Jewlya Lynn</cp:lastModifiedBy>
  <cp:revision>7</cp:revision>
  <dcterms:created xsi:type="dcterms:W3CDTF">2019-12-13T20:26:35Z</dcterms:created>
  <dcterms:modified xsi:type="dcterms:W3CDTF">2020-10-23T03:05:37Z</dcterms:modified>
</cp:coreProperties>
</file>