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>
      <p:cViewPr varScale="1">
        <p:scale>
          <a:sx n="111" d="100"/>
          <a:sy n="111" d="100"/>
        </p:scale>
        <p:origin x="14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888" y="6381173"/>
            <a:ext cx="7621984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 Nova Light" panose="020B0304020202020204" pitchFamily="34" charset="0"/>
                <a:cs typeface="Arial Nova Light" panose="020B03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C50A83A-E7AF-4231-991D-031ED271B9EE}"/>
              </a:ext>
            </a:extLst>
          </p:cNvPr>
          <p:cNvSpPr txBox="1">
            <a:spLocks/>
          </p:cNvSpPr>
          <p:nvPr/>
        </p:nvSpPr>
        <p:spPr>
          <a:xfrm>
            <a:off x="267300" y="6454417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4A84C37-01B7-4C75-AFE7-4E4469E09960}" type="slidenum">
              <a:rPr lang="en-US" sz="1600" smtClean="0"/>
              <a:pPr/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287456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957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86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285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7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54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882" y="624110"/>
            <a:ext cx="9217319" cy="6673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881" y="1414022"/>
            <a:ext cx="9217320" cy="496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1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887" y="6381173"/>
            <a:ext cx="762198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3CB8118-2A98-478A-B267-97854D0D461A}"/>
              </a:ext>
            </a:extLst>
          </p:cNvPr>
          <p:cNvSpPr txBox="1">
            <a:spLocks/>
          </p:cNvSpPr>
          <p:nvPr/>
        </p:nvSpPr>
        <p:spPr>
          <a:xfrm>
            <a:off x="267300" y="6463844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4A84C37-01B7-4C75-AFE7-4E4469E09960}" type="slidenum">
              <a:rPr lang="en-US" sz="1600" smtClean="0"/>
              <a:pPr/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33113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6849" y="1461156"/>
            <a:ext cx="4632960" cy="491497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9607" y="1461157"/>
            <a:ext cx="4632960" cy="491496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5AB32F-4F6B-4219-AB5B-6CED38FE2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7300" y="6454417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4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2375" y="1415362"/>
            <a:ext cx="46329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2375" y="2153226"/>
            <a:ext cx="4632960" cy="42229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61025" y="1415362"/>
            <a:ext cx="46329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61025" y="2153225"/>
            <a:ext cx="4632960" cy="42229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5DFB56A-973B-48E7-B5C0-32D544BC8598}"/>
              </a:ext>
            </a:extLst>
          </p:cNvPr>
          <p:cNvSpPr txBox="1">
            <a:spLocks/>
          </p:cNvSpPr>
          <p:nvPr/>
        </p:nvSpPr>
        <p:spPr>
          <a:xfrm>
            <a:off x="267300" y="6454417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4A84C37-01B7-4C75-AFE7-4E4469E09960}" type="slidenum">
              <a:rPr lang="en-US" sz="1600" smtClean="0"/>
              <a:pPr/>
              <a:t>‹#›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66785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>
            <a:noAutofit/>
          </a:bodyPr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8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39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660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5448" y="725864"/>
            <a:ext cx="5383752" cy="5629271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5660" y="1598613"/>
            <a:ext cx="3506112" cy="46513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46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0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05"/>
            <a:ext cx="2603029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432" y="624110"/>
            <a:ext cx="11024768" cy="6901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9865" y="1545996"/>
            <a:ext cx="9129336" cy="4830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28773" y="6376127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8D46078-F692-45E8-8713-892E23CF10F1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7300" y="6454417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8335F1A2-3BD3-4730-A5C8-2C927C8AB12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D159DF-1351-420A-AD07-8EEC8C6A2B48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4" t="18466" r="14662" b="37795"/>
          <a:stretch/>
        </p:blipFill>
        <p:spPr>
          <a:xfrm>
            <a:off x="9944635" y="70700"/>
            <a:ext cx="2037507" cy="55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60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50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2" panose="05020102010507070707" pitchFamily="18" charset="2"/>
        <a:buChar char=""/>
        <a:defRPr sz="2400" kern="1200">
          <a:solidFill>
            <a:schemeClr val="tx1">
              <a:lumMod val="75000"/>
              <a:lumOff val="25000"/>
            </a:schemeClr>
          </a:solidFill>
          <a:latin typeface="Arial Nova Light" panose="020B0304020202020204" pitchFamily="34" charset="0"/>
          <a:ea typeface="+mn-ea"/>
          <a:cs typeface="Arial Nova Light" panose="020B0304020202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2" panose="05020102010507070707" pitchFamily="18" charset="2"/>
        <a:buChar char="ö"/>
        <a:defRPr sz="2000" kern="1200">
          <a:solidFill>
            <a:schemeClr val="tx1">
              <a:lumMod val="75000"/>
              <a:lumOff val="25000"/>
            </a:schemeClr>
          </a:solidFill>
          <a:latin typeface="Arial Nova Light" panose="020B0304020202020204" pitchFamily="34" charset="0"/>
          <a:ea typeface="+mn-ea"/>
          <a:cs typeface="Arial Nova Light" panose="020B0304020202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2" panose="05020102010507070707" pitchFamily="18" charset="2"/>
        <a:buChar char="å"/>
        <a:defRPr sz="1800" kern="1200">
          <a:solidFill>
            <a:schemeClr val="tx1">
              <a:lumMod val="75000"/>
              <a:lumOff val="25000"/>
            </a:schemeClr>
          </a:solidFill>
          <a:latin typeface="Arial Nova Light" panose="020B0304020202020204" pitchFamily="34" charset="0"/>
          <a:ea typeface="+mn-ea"/>
          <a:cs typeface="Arial Nova Light" panose="020B0304020202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2" panose="05020102010507070707" pitchFamily="18" charset="2"/>
        <a:buChar char=""/>
        <a:defRPr sz="1600" kern="1200">
          <a:solidFill>
            <a:schemeClr val="tx1">
              <a:lumMod val="75000"/>
              <a:lumOff val="25000"/>
            </a:schemeClr>
          </a:solidFill>
          <a:latin typeface="Arial Nova Light" panose="020B0304020202020204" pitchFamily="34" charset="0"/>
          <a:ea typeface="+mn-ea"/>
          <a:cs typeface="Arial Nova Light" panose="020B0304020202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2" panose="05020102010507070707" pitchFamily="18" charset="2"/>
        <a:buChar char=""/>
        <a:defRPr sz="1600" kern="1200">
          <a:solidFill>
            <a:schemeClr val="tx1">
              <a:lumMod val="75000"/>
              <a:lumOff val="25000"/>
            </a:schemeClr>
          </a:solidFill>
          <a:latin typeface="Arial Nova Light" panose="020B0304020202020204" pitchFamily="34" charset="0"/>
          <a:ea typeface="+mn-ea"/>
          <a:cs typeface="Arial Nova Light" panose="020B0304020202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386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3312">
          <p15:clr>
            <a:srgbClr val="F26B43"/>
          </p15:clr>
        </p15:guide>
        <p15:guide id="6" pos="36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5526">
          <p15:clr>
            <a:srgbClr val="F26B43"/>
          </p15:clr>
        </p15:guide>
        <p15:guide id="9" pos="1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E8CA49-11CB-45B8-A1F3-D689249934DF}"/>
              </a:ext>
            </a:extLst>
          </p:cNvPr>
          <p:cNvSpPr txBox="1"/>
          <p:nvPr/>
        </p:nvSpPr>
        <p:spPr>
          <a:xfrm>
            <a:off x="-1" y="312569"/>
            <a:ext cx="2511283" cy="36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Arial Nova Light" panose="020B03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10787F-B97C-4828-A23E-D13A78D79323}"/>
              </a:ext>
            </a:extLst>
          </p:cNvPr>
          <p:cNvSpPr txBox="1"/>
          <p:nvPr/>
        </p:nvSpPr>
        <p:spPr>
          <a:xfrm>
            <a:off x="2511282" y="312568"/>
            <a:ext cx="9670777" cy="36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norm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latin typeface="Arial Nova Light"/>
              </a:rPr>
              <a:t> </a:t>
            </a:r>
            <a:endParaRPr lang="en-US" sz="1100" dirty="0">
              <a:latin typeface="Arial Nova Light" panose="020B03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 Nova Light" panose="020B03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 Nova Light" panose="020B03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 Nova Light" panose="020B03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latin typeface="Arial Nova Light" panose="020B03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27DD58-D968-4B44-912A-E5A262BBB70F}"/>
              </a:ext>
            </a:extLst>
          </p:cNvPr>
          <p:cNvSpPr txBox="1"/>
          <p:nvPr/>
        </p:nvSpPr>
        <p:spPr>
          <a:xfrm>
            <a:off x="-9939" y="4267200"/>
            <a:ext cx="2521220" cy="259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latin typeface="Arial Nova Light" panose="020B03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B5E6F-91AD-4BDD-94E7-FE19C9CBB99A}"/>
              </a:ext>
            </a:extLst>
          </p:cNvPr>
          <p:cNvSpPr/>
          <p:nvPr/>
        </p:nvSpPr>
        <p:spPr>
          <a:xfrm>
            <a:off x="-9941" y="-25985"/>
            <a:ext cx="24483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Intended results </a:t>
            </a:r>
            <a:r>
              <a:rPr lang="en-US" sz="12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(from BAR)</a:t>
            </a:r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600" b="1" dirty="0">
              <a:latin typeface="Arial Nova Light" panose="020B03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C5CA02-4656-4EB2-B77A-0782D8E25D2B}"/>
              </a:ext>
            </a:extLst>
          </p:cNvPr>
          <p:cNvSpPr/>
          <p:nvPr/>
        </p:nvSpPr>
        <p:spPr>
          <a:xfrm>
            <a:off x="2511282" y="-15238"/>
            <a:ext cx="78419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What were our actual results?</a:t>
            </a:r>
            <a:endParaRPr lang="en-US" sz="1600" b="1" dirty="0">
              <a:latin typeface="Arial Nova Light" panose="020B03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F7FC3-18D3-42C0-B849-EB6FF84BD5AD}"/>
              </a:ext>
            </a:extLst>
          </p:cNvPr>
          <p:cNvSpPr/>
          <p:nvPr/>
        </p:nvSpPr>
        <p:spPr>
          <a:xfrm>
            <a:off x="2511280" y="3928641"/>
            <a:ext cx="3889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What led to these results?</a:t>
            </a:r>
            <a:endParaRPr lang="en-US" sz="1600" b="1" dirty="0">
              <a:latin typeface="Arial Nova Light" panose="020B03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E89EC3-B4DA-46BA-9F24-431CB971A105}"/>
              </a:ext>
            </a:extLst>
          </p:cNvPr>
          <p:cNvSpPr/>
          <p:nvPr/>
        </p:nvSpPr>
        <p:spPr>
          <a:xfrm>
            <a:off x="-1981200" y="0"/>
            <a:ext cx="1739342" cy="685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Arial Nova Light" panose="020B0304020202020204" pitchFamily="34" charset="0"/>
              </a:rPr>
              <a:t>Framing Question:</a:t>
            </a:r>
          </a:p>
          <a:p>
            <a:pPr algn="ctr"/>
            <a:endParaRPr lang="en-US" dirty="0">
              <a:latin typeface="Arial Nova Light" panose="020B03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55D087-A6B0-4862-9E90-227B3F3C288E}"/>
              </a:ext>
            </a:extLst>
          </p:cNvPr>
          <p:cNvSpPr txBox="1"/>
          <p:nvPr/>
        </p:nvSpPr>
        <p:spPr>
          <a:xfrm>
            <a:off x="2511282" y="4267197"/>
            <a:ext cx="5565919" cy="2590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normAutofit/>
          </a:bodyPr>
          <a:lstStyle/>
          <a:p>
            <a:pPr marL="112395" indent="-112395">
              <a:buFont typeface="Arial" panose="020B0604020202020204" pitchFamily="34" charset="0"/>
              <a:buChar char="•"/>
            </a:pPr>
            <a:endParaRPr lang="en-US" sz="1200" dirty="0">
              <a:latin typeface="Arial Nova Ligh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75C9B9-F358-429A-8198-BB7671AEB04B}"/>
              </a:ext>
            </a:extLst>
          </p:cNvPr>
          <p:cNvSpPr txBox="1"/>
          <p:nvPr/>
        </p:nvSpPr>
        <p:spPr>
          <a:xfrm>
            <a:off x="8077201" y="4267199"/>
            <a:ext cx="4114800" cy="25908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Arial Nova Light" panose="020B03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EFCC4A-D447-42D6-9B3A-1EB1AA67F981}"/>
              </a:ext>
            </a:extLst>
          </p:cNvPr>
          <p:cNvSpPr/>
          <p:nvPr/>
        </p:nvSpPr>
        <p:spPr>
          <a:xfrm>
            <a:off x="8001000" y="3931089"/>
            <a:ext cx="44129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What insights do we want to carry forward?</a:t>
            </a:r>
            <a:endParaRPr lang="en-US" sz="1600" b="1" dirty="0">
              <a:latin typeface="Arial Nova Light" panose="020B03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CE2E64-B6D2-4926-92DF-5F7024B71922}"/>
              </a:ext>
            </a:extLst>
          </p:cNvPr>
          <p:cNvSpPr/>
          <p:nvPr/>
        </p:nvSpPr>
        <p:spPr>
          <a:xfrm>
            <a:off x="-9942" y="3941369"/>
            <a:ext cx="2600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 planned </a:t>
            </a:r>
            <a:r>
              <a:rPr lang="en-US" sz="11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(from BAR)</a:t>
            </a:r>
            <a:r>
              <a:rPr lang="en-US" sz="1600" b="1" dirty="0"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600" b="1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72294"/>
      </p:ext>
    </p:extLst>
  </p:cSld>
  <p:clrMapOvr>
    <a:masterClrMapping/>
  </p:clrMapOvr>
</p:sld>
</file>

<file path=ppt/theme/theme1.xml><?xml version="1.0" encoding="utf-8"?>
<a:theme xmlns:a="http://schemas.openxmlformats.org/drawingml/2006/main" name="PolicySolve">
  <a:themeElements>
    <a:clrScheme name="PolicySolve">
      <a:dk1>
        <a:sysClr val="windowText" lastClr="000000"/>
      </a:dk1>
      <a:lt1>
        <a:sysClr val="window" lastClr="FFFFFF"/>
      </a:lt1>
      <a:dk2>
        <a:srgbClr val="0B9C0C"/>
      </a:dk2>
      <a:lt2>
        <a:srgbClr val="FFFFFF"/>
      </a:lt2>
      <a:accent1>
        <a:srgbClr val="0B9C0C"/>
      </a:accent1>
      <a:accent2>
        <a:srgbClr val="6ACDD8"/>
      </a:accent2>
      <a:accent3>
        <a:srgbClr val="663300"/>
      </a:accent3>
      <a:accent4>
        <a:srgbClr val="1B999E"/>
      </a:accent4>
      <a:accent5>
        <a:srgbClr val="954F72"/>
      </a:accent5>
      <a:accent6>
        <a:srgbClr val="7F7F7F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licySolve" id="{7E1E41CC-31B7-4491-B991-73CFD5F71B01}" vid="{43BF9A82-4A02-4F90-9965-A5B880B67B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192</TotalTime>
  <Words>43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Nova Light</vt:lpstr>
      <vt:lpstr>Calibri</vt:lpstr>
      <vt:lpstr>Century Gothic</vt:lpstr>
      <vt:lpstr>Wingdings 2</vt:lpstr>
      <vt:lpstr>Wingdings 3</vt:lpstr>
      <vt:lpstr>PolicySolve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Jewlya Lynn</dc:creator>
  <cp:lastModifiedBy>Jewlya Lynn</cp:lastModifiedBy>
  <cp:revision>554</cp:revision>
  <dcterms:created xsi:type="dcterms:W3CDTF">2019-03-21T15:05:32Z</dcterms:created>
  <dcterms:modified xsi:type="dcterms:W3CDTF">2020-10-24T04:12:49Z</dcterms:modified>
</cp:coreProperties>
</file>