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695" autoAdjust="0"/>
    <p:restoredTop sz="80702" autoAdjust="0"/>
  </p:normalViewPr>
  <p:slideViewPr>
    <p:cSldViewPr>
      <p:cViewPr varScale="1">
        <p:scale>
          <a:sx n="89" d="100"/>
          <a:sy n="89" d="100"/>
        </p:scale>
        <p:origin x="20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38869-CC3E-448B-95A2-5075FAE460A4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85FFF-AB64-4B46-839D-FD92D1367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185FFF-AB64-4B46-839D-FD92D13677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82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888" y="6381173"/>
            <a:ext cx="762198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ova Light" panose="020B0304020202020204" pitchFamily="34" charset="0"/>
                <a:cs typeface="Arial Nova Light" panose="020B03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C50A83A-E7AF-4231-991D-031ED271B9EE}"/>
              </a:ext>
            </a:extLst>
          </p:cNvPr>
          <p:cNvSpPr txBox="1">
            <a:spLocks/>
          </p:cNvSpPr>
          <p:nvPr/>
        </p:nvSpPr>
        <p:spPr>
          <a:xfrm>
            <a:off x="267300" y="6454417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4A84C37-01B7-4C75-AFE7-4E4469E09960}" type="slidenum">
              <a:rPr lang="en-US" sz="1600" smtClean="0"/>
              <a:pPr/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287456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1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95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86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9285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74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54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882" y="624110"/>
            <a:ext cx="9217319" cy="6673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881" y="1414022"/>
            <a:ext cx="9217320" cy="496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1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887" y="6381173"/>
            <a:ext cx="762198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3CB8118-2A98-478A-B267-97854D0D461A}"/>
              </a:ext>
            </a:extLst>
          </p:cNvPr>
          <p:cNvSpPr txBox="1">
            <a:spLocks/>
          </p:cNvSpPr>
          <p:nvPr/>
        </p:nvSpPr>
        <p:spPr>
          <a:xfrm>
            <a:off x="267300" y="646384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4A84C37-01B7-4C75-AFE7-4E4469E09960}" type="slidenum">
              <a:rPr lang="en-US" sz="1600" smtClean="0"/>
              <a:pPr/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33113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6849" y="1461156"/>
            <a:ext cx="4632960" cy="491497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9607" y="1461157"/>
            <a:ext cx="4632960" cy="491496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5AB32F-4F6B-4219-AB5B-6CED38FE2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7300" y="6454417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4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2375" y="1415362"/>
            <a:ext cx="46329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2375" y="2153226"/>
            <a:ext cx="4632960" cy="42229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61025" y="1415362"/>
            <a:ext cx="46329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61025" y="2153225"/>
            <a:ext cx="4632960" cy="42229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5DFB56A-973B-48E7-B5C0-32D544BC8598}"/>
              </a:ext>
            </a:extLst>
          </p:cNvPr>
          <p:cNvSpPr txBox="1">
            <a:spLocks/>
          </p:cNvSpPr>
          <p:nvPr/>
        </p:nvSpPr>
        <p:spPr>
          <a:xfrm>
            <a:off x="267300" y="6454417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4A84C37-01B7-4C75-AFE7-4E4469E09960}" type="slidenum">
              <a:rPr lang="en-US" sz="1600" smtClean="0"/>
              <a:pPr/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66785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>
            <a:noAutofit/>
          </a:bodyPr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8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39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660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5448" y="725864"/>
            <a:ext cx="5383752" cy="5629271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5660" y="1598613"/>
            <a:ext cx="3506112" cy="46513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46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0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05"/>
            <a:ext cx="2603029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432" y="624110"/>
            <a:ext cx="11024768" cy="6901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9865" y="1545996"/>
            <a:ext cx="9129336" cy="4830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28773" y="6376127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7300" y="6454417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D159DF-1351-420A-AD07-8EEC8C6A2B48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4" t="18466" r="14662" b="37795"/>
          <a:stretch/>
        </p:blipFill>
        <p:spPr>
          <a:xfrm>
            <a:off x="9944635" y="70700"/>
            <a:ext cx="2037507" cy="55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60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50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2" panose="05020102010507070707" pitchFamily="18" charset="2"/>
        <a:buChar char=""/>
        <a:defRPr sz="24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Arial Nova Light" panose="020B03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2" panose="05020102010507070707" pitchFamily="18" charset="2"/>
        <a:buChar char="ö"/>
        <a:defRPr sz="20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Arial Nova Light" panose="020B03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2" panose="05020102010507070707" pitchFamily="18" charset="2"/>
        <a:buChar char="å"/>
        <a:defRPr sz="18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Arial Nova Light" panose="020B03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2" panose="05020102010507070707" pitchFamily="18" charset="2"/>
        <a:buChar char=""/>
        <a:defRPr sz="16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Arial Nova Light" panose="020B03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2" panose="05020102010507070707" pitchFamily="18" charset="2"/>
        <a:buChar char=""/>
        <a:defRPr sz="16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Arial Nova Light" panose="020B03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386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3312">
          <p15:clr>
            <a:srgbClr val="F26B43"/>
          </p15:clr>
        </p15:guide>
        <p15:guide id="6" pos="36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5526">
          <p15:clr>
            <a:srgbClr val="F26B43"/>
          </p15:clr>
        </p15:guide>
        <p15:guide id="9" pos="1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E8CA49-11CB-45B8-A1F3-D689249934DF}"/>
              </a:ext>
            </a:extLst>
          </p:cNvPr>
          <p:cNvSpPr txBox="1"/>
          <p:nvPr/>
        </p:nvSpPr>
        <p:spPr>
          <a:xfrm>
            <a:off x="0" y="594359"/>
            <a:ext cx="6096000" cy="2834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endParaRPr lang="en-US" sz="1400" dirty="0">
              <a:latin typeface="Arial Nova Light" panose="020B03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10787F-B97C-4828-A23E-D13A78D79323}"/>
              </a:ext>
            </a:extLst>
          </p:cNvPr>
          <p:cNvSpPr txBox="1"/>
          <p:nvPr/>
        </p:nvSpPr>
        <p:spPr>
          <a:xfrm>
            <a:off x="6095998" y="594359"/>
            <a:ext cx="6086061" cy="2834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endParaRPr lang="en-US" sz="1400" dirty="0">
              <a:latin typeface="Arial Nova Light" panose="020B03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27DD58-D968-4B44-912A-E5A262BBB70F}"/>
              </a:ext>
            </a:extLst>
          </p:cNvPr>
          <p:cNvSpPr txBox="1"/>
          <p:nvPr/>
        </p:nvSpPr>
        <p:spPr>
          <a:xfrm>
            <a:off x="-6626" y="4023359"/>
            <a:ext cx="6102624" cy="2834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endParaRPr lang="en-US" sz="1400" dirty="0">
              <a:latin typeface="Arial Nova Light" panose="020B03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8FBE14-6B46-42AA-9C14-DFB36029FC7D}"/>
              </a:ext>
            </a:extLst>
          </p:cNvPr>
          <p:cNvSpPr txBox="1"/>
          <p:nvPr/>
        </p:nvSpPr>
        <p:spPr>
          <a:xfrm>
            <a:off x="6089376" y="4023359"/>
            <a:ext cx="6102624" cy="2834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endParaRPr lang="en-US" sz="1400" dirty="0">
              <a:latin typeface="Arial Nova Light" panose="020B03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BB5E6F-91AD-4BDD-94E7-FE19C9CBB99A}"/>
              </a:ext>
            </a:extLst>
          </p:cNvPr>
          <p:cNvSpPr/>
          <p:nvPr/>
        </p:nvSpPr>
        <p:spPr>
          <a:xfrm>
            <a:off x="-9941" y="-2598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What are our intended results – that is, things that are </a:t>
            </a:r>
            <a:r>
              <a:rPr lang="en-US" sz="1600" b="1" i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outside our control</a:t>
            </a:r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we can only hope to influence?  </a:t>
            </a:r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</a:t>
            </a:r>
            <a:endParaRPr lang="en-US" sz="1600" b="1" dirty="0">
              <a:latin typeface="Arial Nova Light" panose="020B03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C5CA02-4656-4EB2-B77A-0782D8E25D2B}"/>
              </a:ext>
            </a:extLst>
          </p:cNvPr>
          <p:cNvSpPr/>
          <p:nvPr/>
        </p:nvSpPr>
        <p:spPr>
          <a:xfrm>
            <a:off x="6172200" y="81736"/>
            <a:ext cx="51312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Given all that, what will make us successful this time? </a:t>
            </a:r>
            <a:endParaRPr lang="en-US" sz="1600" b="1" dirty="0">
              <a:latin typeface="Arial Nova Light" panose="020B03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F7FC3-18D3-42C0-B849-EB6FF84BD5AD}"/>
              </a:ext>
            </a:extLst>
          </p:cNvPr>
          <p:cNvSpPr/>
          <p:nvPr/>
        </p:nvSpPr>
        <p:spPr>
          <a:xfrm>
            <a:off x="0" y="346457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What challenges – specific to this context and opportunity – will we be facing?   </a:t>
            </a:r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</a:t>
            </a:r>
            <a:endParaRPr lang="en-US" sz="1600" b="1" dirty="0">
              <a:latin typeface="Arial Nova Light" panose="020B03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335072-17DF-4460-86D1-D763AFC2BA2D}"/>
              </a:ext>
            </a:extLst>
          </p:cNvPr>
          <p:cNvSpPr/>
          <p:nvPr/>
        </p:nvSpPr>
        <p:spPr>
          <a:xfrm>
            <a:off x="6019800" y="3415748"/>
            <a:ext cx="639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What can we learn from specific past experiences–not generalized thoughts, but concrete stories about our results in the past?  </a:t>
            </a:r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</a:t>
            </a:r>
            <a:endParaRPr lang="en-US" sz="1600" dirty="0">
              <a:latin typeface="Arial Nova Light" panose="020B03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E89EC3-B4DA-46BA-9F24-431CB971A105}"/>
              </a:ext>
            </a:extLst>
          </p:cNvPr>
          <p:cNvSpPr/>
          <p:nvPr/>
        </p:nvSpPr>
        <p:spPr>
          <a:xfrm>
            <a:off x="-1981200" y="0"/>
            <a:ext cx="18288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latin typeface="Arial Nova Light" panose="020B0304020202020204" pitchFamily="34" charset="0"/>
              </a:rPr>
              <a:t>Framing Question: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72294"/>
      </p:ext>
    </p:extLst>
  </p:cSld>
  <p:clrMapOvr>
    <a:masterClrMapping/>
  </p:clrMapOvr>
</p:sld>
</file>

<file path=ppt/theme/theme1.xml><?xml version="1.0" encoding="utf-8"?>
<a:theme xmlns:a="http://schemas.openxmlformats.org/drawingml/2006/main" name="PolicySolve">
  <a:themeElements>
    <a:clrScheme name="PolicySolve">
      <a:dk1>
        <a:sysClr val="windowText" lastClr="000000"/>
      </a:dk1>
      <a:lt1>
        <a:sysClr val="window" lastClr="FFFFFF"/>
      </a:lt1>
      <a:dk2>
        <a:srgbClr val="0B9C0C"/>
      </a:dk2>
      <a:lt2>
        <a:srgbClr val="FFFFFF"/>
      </a:lt2>
      <a:accent1>
        <a:srgbClr val="0B9C0C"/>
      </a:accent1>
      <a:accent2>
        <a:srgbClr val="6ACDD8"/>
      </a:accent2>
      <a:accent3>
        <a:srgbClr val="663300"/>
      </a:accent3>
      <a:accent4>
        <a:srgbClr val="1B999E"/>
      </a:accent4>
      <a:accent5>
        <a:srgbClr val="954F72"/>
      </a:accent5>
      <a:accent6>
        <a:srgbClr val="7F7F7F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licySolve" id="{7E1E41CC-31B7-4491-B991-73CFD5F71B01}" vid="{43BF9A82-4A02-4F90-9965-A5B880B67B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</TotalTime>
  <Words>88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Nova Light</vt:lpstr>
      <vt:lpstr>Calibri</vt:lpstr>
      <vt:lpstr>Century Gothic</vt:lpstr>
      <vt:lpstr>Wingdings 2</vt:lpstr>
      <vt:lpstr>Wingdings 3</vt:lpstr>
      <vt:lpstr>PolicySolve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Jewlya Lynn</dc:creator>
  <cp:lastModifiedBy>Jewlya Lynn</cp:lastModifiedBy>
  <cp:revision>3</cp:revision>
  <dcterms:created xsi:type="dcterms:W3CDTF">2019-03-21T15:05:32Z</dcterms:created>
  <dcterms:modified xsi:type="dcterms:W3CDTF">2020-10-24T04:11:47Z</dcterms:modified>
</cp:coreProperties>
</file>