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3"/>
  </p:notes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649" autoAdjust="0"/>
  </p:normalViewPr>
  <p:slideViewPr>
    <p:cSldViewPr snapToGrid="0">
      <p:cViewPr varScale="1">
        <p:scale>
          <a:sx n="87" d="100"/>
          <a:sy n="87" d="100"/>
        </p:scale>
        <p:origin x="13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DA3F9A-6569-40A9-8662-F224BF50D6FF}" type="datetimeFigureOut">
              <a:rPr lang="en-US" smtClean="0"/>
              <a:t>10/22/2020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46C6A-65A3-439F-8E0E-E18DF6D73515}" type="slidenum">
              <a:rPr lang="en-US" smtClean="0"/>
              <a:t>‹#›</a:t>
            </a:fld>
            <a:endParaRPr lang="en-US"/>
          </a:p>
        </p:txBody>
      </p:sp>
    </p:spTree>
    <p:extLst>
      <p:ext uri="{BB962C8B-B14F-4D97-AF65-F5344CB8AC3E}">
        <p14:creationId xmlns:p14="http://schemas.microsoft.com/office/powerpoint/2010/main" val="4036641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Empathy Map is often the first step in a design thinking process. It helps to visualize and delve deep into the attitudes, behaviors and feelings of audiences in your work. It can help you realize what you don’t know about your audiences (stakeholders) as well as what you do know. It can surface assumptions that you’re hanging your strategies on, some of which you may find lack evidence.</a:t>
            </a:r>
          </a:p>
          <a:p>
            <a:endParaRPr lang="en-US" dirty="0"/>
          </a:p>
          <a:p>
            <a:r>
              <a:rPr lang="en-US" dirty="0"/>
              <a:t>Empathy maps are ideally created collaboratively, drawing on multiple people’s perspectives and understandings, and using documented evidence where possible. You can use an empathy map for everything from understanding how a team within an organization is experiencing a given problem or opportunity to how a community is dealing with inequities they are facing. If you engage in empathy mapping without asking these questions directly of the people you’re “mapping” be aware that you’re mapping assumptions and be ready to go out and explore </a:t>
            </a:r>
            <a:r>
              <a:rPr lang="en-US"/>
              <a:t>whether they hold true.</a:t>
            </a:r>
          </a:p>
        </p:txBody>
      </p:sp>
      <p:sp>
        <p:nvSpPr>
          <p:cNvPr id="4" name="Slide Number Placeholder 3"/>
          <p:cNvSpPr>
            <a:spLocks noGrp="1"/>
          </p:cNvSpPr>
          <p:nvPr>
            <p:ph type="sldNum" sz="quarter" idx="5"/>
          </p:nvPr>
        </p:nvSpPr>
        <p:spPr/>
        <p:txBody>
          <a:bodyPr/>
          <a:lstStyle/>
          <a:p>
            <a:fld id="{F6346C6A-65A3-439F-8E0E-E18DF6D73515}" type="slidenum">
              <a:rPr lang="en-US" smtClean="0"/>
              <a:t>1</a:t>
            </a:fld>
            <a:endParaRPr lang="en-US"/>
          </a:p>
        </p:txBody>
      </p:sp>
    </p:spTree>
    <p:extLst>
      <p:ext uri="{BB962C8B-B14F-4D97-AF65-F5344CB8AC3E}">
        <p14:creationId xmlns:p14="http://schemas.microsoft.com/office/powerpoint/2010/main" val="2573792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889" y="2514601"/>
            <a:ext cx="8800601" cy="2262781"/>
          </a:xfrm>
        </p:spPr>
        <p:txBody>
          <a:bodyPr anchor="b">
            <a:normAutofit/>
          </a:bodyPr>
          <a:lstStyle>
            <a:lvl1pPr>
              <a:defRPr sz="5400" b="1"/>
            </a:lvl1pPr>
          </a:lstStyle>
          <a:p>
            <a:r>
              <a:rPr lang="en-US"/>
              <a:t>Click to edit Master title style</a:t>
            </a:r>
            <a:endParaRPr lang="en-US" dirty="0"/>
          </a:p>
        </p:txBody>
      </p:sp>
      <p:sp>
        <p:nvSpPr>
          <p:cNvPr id="3" name="Subtitle 2"/>
          <p:cNvSpPr>
            <a:spLocks noGrp="1"/>
          </p:cNvSpPr>
          <p:nvPr>
            <p:ph type="subTitle" idx="1"/>
          </p:nvPr>
        </p:nvSpPr>
        <p:spPr>
          <a:xfrm>
            <a:off x="2589889" y="4777381"/>
            <a:ext cx="8800601" cy="1126283"/>
          </a:xfrm>
        </p:spPr>
        <p:txBody>
          <a:bodyPr anchor="t"/>
          <a:lstStyle>
            <a:lvl1pPr marL="0" indent="0" algn="l">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38729989-379A-4167-AA59-93A523BF0D35}" type="datetimeFigureOut">
              <a:rPr lang="en-US" smtClean="0"/>
              <a:pPr/>
              <a:t>10/22/2020</a:t>
            </a:fld>
            <a:endParaRPr lang="en-US"/>
          </a:p>
        </p:txBody>
      </p:sp>
      <p:sp>
        <p:nvSpPr>
          <p:cNvPr id="5" name="Footer Placeholder 4"/>
          <p:cNvSpPr>
            <a:spLocks noGrp="1"/>
          </p:cNvSpPr>
          <p:nvPr>
            <p:ph type="ftr" sz="quarter" idx="11"/>
          </p:nvPr>
        </p:nvSpPr>
        <p:spPr>
          <a:xfrm>
            <a:off x="2589888" y="6381173"/>
            <a:ext cx="7621984" cy="365125"/>
          </a:xfrm>
          <a:prstGeom prst="rect">
            <a:avLst/>
          </a:prstGeom>
        </p:spPr>
        <p:txBody>
          <a:bodyPr/>
          <a:lstStyle>
            <a:lvl1pPr>
              <a:defRPr>
                <a:latin typeface="Arial Nova Light" panose="020B0304020202020204" pitchFamily="34" charset="0"/>
                <a:cs typeface="Arial Nova Light" panose="020B0304020202020204" pitchFamily="34" charset="0"/>
              </a:defRPr>
            </a:lvl1pPr>
          </a:lstStyle>
          <a:p>
            <a:endParaRPr lang="en-US" dirty="0"/>
          </a:p>
        </p:txBody>
      </p:sp>
      <p:sp>
        <p:nvSpPr>
          <p:cNvPr id="8" name="Slide Number Placeholder 5">
            <a:extLst>
              <a:ext uri="{FF2B5EF4-FFF2-40B4-BE49-F238E27FC236}">
                <a16:creationId xmlns:a16="http://schemas.microsoft.com/office/drawing/2014/main" id="{5C50A83A-E7AF-4231-991D-031ED271B9EE}"/>
              </a:ext>
            </a:extLst>
          </p:cNvPr>
          <p:cNvSpPr txBox="1">
            <a:spLocks/>
          </p:cNvSpPr>
          <p:nvPr/>
        </p:nvSpPr>
        <p:spPr>
          <a:xfrm>
            <a:off x="267300" y="6454417"/>
            <a:ext cx="779971" cy="365125"/>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4A84C37-01B7-4C75-AFE7-4E4469E09960}" type="slidenum">
              <a:rPr lang="en-US" sz="1600" smtClean="0"/>
              <a:pPr/>
              <a:t>‹#›</a:t>
            </a:fld>
            <a:endParaRPr lang="en-US" sz="1600"/>
          </a:p>
        </p:txBody>
      </p:sp>
    </p:spTree>
    <p:extLst>
      <p:ext uri="{BB962C8B-B14F-4D97-AF65-F5344CB8AC3E}">
        <p14:creationId xmlns:p14="http://schemas.microsoft.com/office/powerpoint/2010/main" val="340638435"/>
      </p:ext>
    </p:extLst>
  </p:cSld>
  <p:clrMapOvr>
    <a:masterClrMapping/>
  </p:clrMapOvr>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29989-379A-4167-AA59-93A523BF0D35}" type="datetimeFigureOut">
              <a:rPr lang="en-US" smtClean="0"/>
              <a:t>10/22/2020</a:t>
            </a:fld>
            <a:endParaRPr lang="en-US"/>
          </a:p>
        </p:txBody>
      </p:sp>
    </p:spTree>
    <p:extLst>
      <p:ext uri="{BB962C8B-B14F-4D97-AF65-F5344CB8AC3E}">
        <p14:creationId xmlns:p14="http://schemas.microsoft.com/office/powerpoint/2010/main" val="415276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29989-379A-4167-AA59-93A523BF0D35}" type="datetimeFigureOut">
              <a:rPr lang="en-US" smtClean="0"/>
              <a:t>10/22/2020</a:t>
            </a:fld>
            <a:endParaRPr lang="en-US"/>
          </a:p>
        </p:txBody>
      </p:sp>
      <p:sp>
        <p:nvSpPr>
          <p:cNvPr id="5" name="Footer Placeholder 4"/>
          <p:cNvSpPr>
            <a:spLocks noGrp="1"/>
          </p:cNvSpPr>
          <p:nvPr>
            <p:ph type="ftr" sz="quarter" idx="11"/>
          </p:nvPr>
        </p:nvSpPr>
        <p:spPr>
          <a:xfrm>
            <a:off x="2589887" y="6135810"/>
            <a:ext cx="7621984" cy="365125"/>
          </a:xfrm>
          <a:prstGeom prst="rect">
            <a:avLst/>
          </a:prstGeom>
        </p:spPr>
        <p:txBody>
          <a:bodyPr/>
          <a:lstStyle/>
          <a:p>
            <a:endParaRPr lang="en-US"/>
          </a:p>
        </p:txBody>
      </p:sp>
      <p:sp>
        <p:nvSpPr>
          <p:cNvPr id="14" name="TextBox 13"/>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1352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729989-379A-4167-AA59-93A523BF0D35}" type="datetimeFigureOut">
              <a:rPr lang="en-US" smtClean="0"/>
              <a:t>10/22/2020</a:t>
            </a:fld>
            <a:endParaRPr lang="en-US"/>
          </a:p>
        </p:txBody>
      </p:sp>
    </p:spTree>
    <p:extLst>
      <p:ext uri="{BB962C8B-B14F-4D97-AF65-F5344CB8AC3E}">
        <p14:creationId xmlns:p14="http://schemas.microsoft.com/office/powerpoint/2010/main" val="1911537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887" y="5181600"/>
            <a:ext cx="891772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729989-379A-4167-AA59-93A523BF0D35}" type="datetimeFigureOut">
              <a:rPr lang="en-US" smtClean="0"/>
              <a:t>10/22/2020</a:t>
            </a:fld>
            <a:endParaRPr lang="en-US"/>
          </a:p>
        </p:txBody>
      </p:sp>
      <p:sp>
        <p:nvSpPr>
          <p:cNvPr id="11" name="TextBox 10"/>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2382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729989-379A-4167-AA59-93A523BF0D35}" type="datetimeFigureOut">
              <a:rPr lang="en-US" smtClean="0"/>
              <a:t>10/22/2020</a:t>
            </a:fld>
            <a:endParaRPr lang="en-US"/>
          </a:p>
        </p:txBody>
      </p:sp>
      <p:sp>
        <p:nvSpPr>
          <p:cNvPr id="6" name="Slide Number Placeholder 5"/>
          <p:cNvSpPr>
            <a:spLocks noGrp="1"/>
          </p:cNvSpPr>
          <p:nvPr>
            <p:ph type="sldNum" sz="quarter" idx="12"/>
          </p:nvPr>
        </p:nvSpPr>
        <p:spPr/>
        <p:txBody>
          <a:bodyPr/>
          <a:lstStyle/>
          <a:p>
            <a:fld id="{74A84C37-01B7-4C75-AFE7-4E4469E09960}" type="slidenum">
              <a:rPr lang="en-US" smtClean="0"/>
              <a:t>‹#›</a:t>
            </a:fld>
            <a:endParaRPr lang="en-US"/>
          </a:p>
        </p:txBody>
      </p:sp>
    </p:spTree>
    <p:extLst>
      <p:ext uri="{BB962C8B-B14F-4D97-AF65-F5344CB8AC3E}">
        <p14:creationId xmlns:p14="http://schemas.microsoft.com/office/powerpoint/2010/main" val="4206814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1380" y="627407"/>
            <a:ext cx="220817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729989-379A-4167-AA59-93A523BF0D35}" type="datetimeFigureOut">
              <a:rPr lang="en-US" smtClean="0"/>
              <a:t>10/22/2020</a:t>
            </a:fld>
            <a:endParaRPr lang="en-US"/>
          </a:p>
        </p:txBody>
      </p:sp>
      <p:sp>
        <p:nvSpPr>
          <p:cNvPr id="5" name="Footer Placeholder 4"/>
          <p:cNvSpPr>
            <a:spLocks noGrp="1"/>
          </p:cNvSpPr>
          <p:nvPr>
            <p:ph type="ftr" sz="quarter" idx="11"/>
          </p:nvPr>
        </p:nvSpPr>
        <p:spPr>
          <a:xfrm>
            <a:off x="2589887" y="6135810"/>
            <a:ext cx="7621984"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4A84C37-01B7-4C75-AFE7-4E4469E09960}" type="slidenum">
              <a:rPr lang="en-US" smtClean="0"/>
              <a:t>‹#›</a:t>
            </a:fld>
            <a:endParaRPr lang="en-US"/>
          </a:p>
        </p:txBody>
      </p:sp>
    </p:spTree>
    <p:extLst>
      <p:ext uri="{BB962C8B-B14F-4D97-AF65-F5344CB8AC3E}">
        <p14:creationId xmlns:p14="http://schemas.microsoft.com/office/powerpoint/2010/main" val="320084467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61882" y="624110"/>
            <a:ext cx="9217319" cy="667362"/>
          </a:xfrm>
        </p:spPr>
        <p:txBody>
          <a:bodyPr/>
          <a:lstStyle/>
          <a:p>
            <a:r>
              <a:rPr lang="en-US"/>
              <a:t>Click to edit Master title style</a:t>
            </a:r>
            <a:endParaRPr lang="en-US" dirty="0"/>
          </a:p>
        </p:txBody>
      </p:sp>
      <p:sp>
        <p:nvSpPr>
          <p:cNvPr id="3" name="Content Placeholder 2"/>
          <p:cNvSpPr>
            <a:spLocks noGrp="1"/>
          </p:cNvSpPr>
          <p:nvPr>
            <p:ph idx="1"/>
          </p:nvPr>
        </p:nvSpPr>
        <p:spPr>
          <a:xfrm>
            <a:off x="2161881" y="1414022"/>
            <a:ext cx="9217320" cy="49621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729989-379A-4167-AA59-93A523BF0D35}" type="datetimeFigureOut">
              <a:rPr lang="en-US" smtClean="0"/>
              <a:t>10/22/2020</a:t>
            </a:fld>
            <a:endParaRPr lang="en-US"/>
          </a:p>
        </p:txBody>
      </p:sp>
      <p:sp>
        <p:nvSpPr>
          <p:cNvPr id="6" name="Slide Number Placeholder 5"/>
          <p:cNvSpPr>
            <a:spLocks noGrp="1"/>
          </p:cNvSpPr>
          <p:nvPr>
            <p:ph type="sldNum" sz="quarter" idx="12"/>
          </p:nvPr>
        </p:nvSpPr>
        <p:spPr/>
        <p:txBody>
          <a:bodyPr/>
          <a:lstStyle/>
          <a:p>
            <a:fld id="{74A84C37-01B7-4C75-AFE7-4E4469E09960}" type="slidenum">
              <a:rPr lang="en-US" smtClean="0"/>
              <a:t>‹#›</a:t>
            </a:fld>
            <a:endParaRPr lang="en-US"/>
          </a:p>
        </p:txBody>
      </p:sp>
    </p:spTree>
    <p:extLst>
      <p:ext uri="{BB962C8B-B14F-4D97-AF65-F5344CB8AC3E}">
        <p14:creationId xmlns:p14="http://schemas.microsoft.com/office/powerpoint/2010/main" val="56673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888" y="3581400"/>
            <a:ext cx="8789313" cy="860400"/>
          </a:xfrm>
        </p:spPr>
        <p:txBody>
          <a:bodyPr anchor="t"/>
          <a:lstStyle>
            <a:lvl1pPr marL="0" indent="0" algn="l">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29989-379A-4167-AA59-93A523BF0D35}" type="datetimeFigureOut">
              <a:rPr lang="en-US" smtClean="0"/>
              <a:t>10/22/2020</a:t>
            </a:fld>
            <a:endParaRPr lang="en-US"/>
          </a:p>
        </p:txBody>
      </p:sp>
      <p:sp>
        <p:nvSpPr>
          <p:cNvPr id="5" name="Footer Placeholder 4"/>
          <p:cNvSpPr>
            <a:spLocks noGrp="1"/>
          </p:cNvSpPr>
          <p:nvPr>
            <p:ph type="ftr" sz="quarter" idx="11"/>
          </p:nvPr>
        </p:nvSpPr>
        <p:spPr>
          <a:xfrm>
            <a:off x="2589887" y="6381173"/>
            <a:ext cx="7621984"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43CB8118-2A98-478A-B267-97854D0D461A}"/>
              </a:ext>
            </a:extLst>
          </p:cNvPr>
          <p:cNvSpPr txBox="1">
            <a:spLocks/>
          </p:cNvSpPr>
          <p:nvPr/>
        </p:nvSpPr>
        <p:spPr>
          <a:xfrm>
            <a:off x="267300" y="6463844"/>
            <a:ext cx="779971" cy="365125"/>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4A84C37-01B7-4C75-AFE7-4E4469E09960}" type="slidenum">
              <a:rPr lang="en-US" sz="1600" smtClean="0"/>
              <a:pPr/>
              <a:t>‹#›</a:t>
            </a:fld>
            <a:endParaRPr lang="en-US" sz="1600"/>
          </a:p>
        </p:txBody>
      </p:sp>
    </p:spTree>
    <p:extLst>
      <p:ext uri="{BB962C8B-B14F-4D97-AF65-F5344CB8AC3E}">
        <p14:creationId xmlns:p14="http://schemas.microsoft.com/office/powerpoint/2010/main" val="379017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36849" y="1461156"/>
            <a:ext cx="4632960" cy="491497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789607" y="1461157"/>
            <a:ext cx="4632960" cy="491496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729989-379A-4167-AA59-93A523BF0D35}" type="datetimeFigureOut">
              <a:rPr lang="en-US" smtClean="0"/>
              <a:t>10/22/2020</a:t>
            </a:fld>
            <a:endParaRPr lang="en-US"/>
          </a:p>
        </p:txBody>
      </p:sp>
      <p:sp>
        <p:nvSpPr>
          <p:cNvPr id="9" name="Slide Number Placeholder 5">
            <a:extLst>
              <a:ext uri="{FF2B5EF4-FFF2-40B4-BE49-F238E27FC236}">
                <a16:creationId xmlns:a16="http://schemas.microsoft.com/office/drawing/2014/main" id="{4B5AB32F-4F6B-4219-AB5B-6CED38FE2962}"/>
              </a:ext>
            </a:extLst>
          </p:cNvPr>
          <p:cNvSpPr>
            <a:spLocks noGrp="1"/>
          </p:cNvSpPr>
          <p:nvPr>
            <p:ph type="sldNum" sz="quarter" idx="4"/>
          </p:nvPr>
        </p:nvSpPr>
        <p:spPr>
          <a:xfrm>
            <a:off x="267300" y="6454417"/>
            <a:ext cx="779971" cy="365125"/>
          </a:xfrm>
          <a:prstGeom prst="rect">
            <a:avLst/>
          </a:prstGeom>
        </p:spPr>
        <p:txBody>
          <a:bodyPr vert="horz" lIns="91440" tIns="45720" rIns="91440" bIns="45720" rtlCol="0" anchor="ctr"/>
          <a:lstStyle>
            <a:lvl1pPr algn="ctr">
              <a:defRPr sz="1600">
                <a:solidFill>
                  <a:schemeClr val="tx2"/>
                </a:solidFill>
              </a:defRPr>
            </a:lvl1pPr>
          </a:lstStyle>
          <a:p>
            <a:fld id="{74A84C37-01B7-4C75-AFE7-4E4469E09960}" type="slidenum">
              <a:rPr lang="en-US" smtClean="0"/>
              <a:pPr/>
              <a:t>‹#›</a:t>
            </a:fld>
            <a:endParaRPr lang="en-US"/>
          </a:p>
        </p:txBody>
      </p:sp>
    </p:spTree>
    <p:extLst>
      <p:ext uri="{BB962C8B-B14F-4D97-AF65-F5344CB8AC3E}">
        <p14:creationId xmlns:p14="http://schemas.microsoft.com/office/powerpoint/2010/main" val="412381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002375" y="1415362"/>
            <a:ext cx="46329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002375" y="2153226"/>
            <a:ext cx="4632960" cy="42229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761025" y="1415362"/>
            <a:ext cx="46329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761025" y="2153225"/>
            <a:ext cx="4632960" cy="42229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729989-379A-4167-AA59-93A523BF0D35}" type="datetimeFigureOut">
              <a:rPr lang="en-US" smtClean="0"/>
              <a:t>10/22/2020</a:t>
            </a:fld>
            <a:endParaRPr lang="en-US"/>
          </a:p>
        </p:txBody>
      </p:sp>
      <p:sp>
        <p:nvSpPr>
          <p:cNvPr id="13" name="Slide Number Placeholder 5">
            <a:extLst>
              <a:ext uri="{FF2B5EF4-FFF2-40B4-BE49-F238E27FC236}">
                <a16:creationId xmlns:a16="http://schemas.microsoft.com/office/drawing/2014/main" id="{85DFB56A-973B-48E7-B5C0-32D544BC8598}"/>
              </a:ext>
            </a:extLst>
          </p:cNvPr>
          <p:cNvSpPr txBox="1">
            <a:spLocks/>
          </p:cNvSpPr>
          <p:nvPr/>
        </p:nvSpPr>
        <p:spPr>
          <a:xfrm>
            <a:off x="267300" y="6454417"/>
            <a:ext cx="779971" cy="365125"/>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4A84C37-01B7-4C75-AFE7-4E4469E09960}" type="slidenum">
              <a:rPr lang="en-US" sz="1600" smtClean="0"/>
              <a:pPr/>
              <a:t>‹#›</a:t>
            </a:fld>
            <a:endParaRPr lang="en-US" sz="1600"/>
          </a:p>
        </p:txBody>
      </p:sp>
    </p:spTree>
    <p:extLst>
      <p:ext uri="{BB962C8B-B14F-4D97-AF65-F5344CB8AC3E}">
        <p14:creationId xmlns:p14="http://schemas.microsoft.com/office/powerpoint/2010/main" val="2225310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93600" y="624110"/>
            <a:ext cx="8785600" cy="1280890"/>
          </a:xfrm>
        </p:spPr>
        <p:txBody>
          <a:bodyPr>
            <a:noAutofit/>
          </a:bodyPr>
          <a:lstStyle>
            <a:lvl1pPr>
              <a:defRPr sz="4400" b="1"/>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729989-379A-4167-AA59-93A523BF0D35}" type="datetimeFigureOut">
              <a:rPr lang="en-US" smtClean="0"/>
              <a:t>10/22/2020</a:t>
            </a:fld>
            <a:endParaRPr lang="en-US"/>
          </a:p>
        </p:txBody>
      </p:sp>
      <p:sp>
        <p:nvSpPr>
          <p:cNvPr id="5" name="Slide Number Placeholder 4"/>
          <p:cNvSpPr>
            <a:spLocks noGrp="1"/>
          </p:cNvSpPr>
          <p:nvPr>
            <p:ph type="sldNum" sz="quarter" idx="12"/>
          </p:nvPr>
        </p:nvSpPr>
        <p:spPr/>
        <p:txBody>
          <a:bodyPr/>
          <a:lstStyle/>
          <a:p>
            <a:fld id="{74A84C37-01B7-4C75-AFE7-4E4469E09960}" type="slidenum">
              <a:rPr lang="en-US" smtClean="0"/>
              <a:t>‹#›</a:t>
            </a:fld>
            <a:endParaRPr lang="en-US"/>
          </a:p>
        </p:txBody>
      </p:sp>
    </p:spTree>
    <p:extLst>
      <p:ext uri="{BB962C8B-B14F-4D97-AF65-F5344CB8AC3E}">
        <p14:creationId xmlns:p14="http://schemas.microsoft.com/office/powerpoint/2010/main" val="4261756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29989-379A-4167-AA59-93A523BF0D35}" type="datetimeFigureOut">
              <a:rPr lang="en-US" smtClean="0"/>
              <a:t>10/22/2020</a:t>
            </a:fld>
            <a:endParaRPr lang="en-US"/>
          </a:p>
        </p:txBody>
      </p:sp>
      <p:sp>
        <p:nvSpPr>
          <p:cNvPr id="4" name="Slide Number Placeholder 3"/>
          <p:cNvSpPr>
            <a:spLocks noGrp="1"/>
          </p:cNvSpPr>
          <p:nvPr>
            <p:ph type="sldNum" sz="quarter" idx="12"/>
          </p:nvPr>
        </p:nvSpPr>
        <p:spPr/>
        <p:txBody>
          <a:bodyPr/>
          <a:lstStyle/>
          <a:p>
            <a:fld id="{74A84C37-01B7-4C75-AFE7-4E4469E09960}" type="slidenum">
              <a:rPr lang="en-US" smtClean="0"/>
              <a:t>‹#›</a:t>
            </a:fld>
            <a:endParaRPr lang="en-US"/>
          </a:p>
        </p:txBody>
      </p:sp>
    </p:spTree>
    <p:extLst>
      <p:ext uri="{BB962C8B-B14F-4D97-AF65-F5344CB8AC3E}">
        <p14:creationId xmlns:p14="http://schemas.microsoft.com/office/powerpoint/2010/main" val="2040193810"/>
      </p:ext>
    </p:extLst>
  </p:cSld>
  <p:clrMapOvr>
    <a:masterClrMapping/>
  </p:clrMapOvr>
  <p:extLst>
    <p:ext uri="{DCECCB84-F9BA-43D5-87BE-67443E8EF086}">
      <p15:sldGuideLst xmlns:p15="http://schemas.microsoft.com/office/powerpoint/2012/main">
        <p15:guide id="1" pos="540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75660" y="446088"/>
            <a:ext cx="3506112"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995448" y="725864"/>
            <a:ext cx="5383752" cy="5629271"/>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75660" y="1598613"/>
            <a:ext cx="3506112" cy="46513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729989-379A-4167-AA59-93A523BF0D35}" type="datetimeFigureOut">
              <a:rPr lang="en-US" smtClean="0"/>
              <a:t>10/22/2020</a:t>
            </a:fld>
            <a:endParaRPr lang="en-US"/>
          </a:p>
        </p:txBody>
      </p:sp>
      <p:sp>
        <p:nvSpPr>
          <p:cNvPr id="7" name="Slide Number Placeholder 6"/>
          <p:cNvSpPr>
            <a:spLocks noGrp="1"/>
          </p:cNvSpPr>
          <p:nvPr>
            <p:ph type="sldNum" sz="quarter" idx="12"/>
          </p:nvPr>
        </p:nvSpPr>
        <p:spPr/>
        <p:txBody>
          <a:bodyPr/>
          <a:lstStyle/>
          <a:p>
            <a:fld id="{74A84C37-01B7-4C75-AFE7-4E4469E09960}" type="slidenum">
              <a:rPr lang="en-US" smtClean="0"/>
              <a:t>‹#›</a:t>
            </a:fld>
            <a:endParaRPr lang="en-US"/>
          </a:p>
        </p:txBody>
      </p:sp>
    </p:spTree>
    <p:extLst>
      <p:ext uri="{BB962C8B-B14F-4D97-AF65-F5344CB8AC3E}">
        <p14:creationId xmlns:p14="http://schemas.microsoft.com/office/powerpoint/2010/main" val="434913246"/>
      </p:ext>
    </p:extLst>
  </p:cSld>
  <p:clrMapOvr>
    <a:masterClrMapping/>
  </p:clrMapOvr>
  <p:extLst>
    <p:ext uri="{DCECCB84-F9BA-43D5-87BE-67443E8EF086}">
      <p15:sldGuideLst xmlns:p15="http://schemas.microsoft.com/office/powerpoint/2012/main">
        <p15:guide id="1" pos="540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888" y="634965"/>
            <a:ext cx="8789313"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729989-379A-4167-AA59-93A523BF0D35}" type="datetimeFigureOut">
              <a:rPr lang="en-US" smtClean="0"/>
              <a:t>10/22/2020</a:t>
            </a:fld>
            <a:endParaRPr lang="en-US"/>
          </a:p>
        </p:txBody>
      </p:sp>
    </p:spTree>
    <p:extLst>
      <p:ext uri="{BB962C8B-B14F-4D97-AF65-F5344CB8AC3E}">
        <p14:creationId xmlns:p14="http://schemas.microsoft.com/office/powerpoint/2010/main" val="185508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26416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7228" y="205"/>
            <a:ext cx="2603029"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4384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354432" y="624110"/>
            <a:ext cx="11024768" cy="69014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249865" y="1545996"/>
            <a:ext cx="9129336" cy="483013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028773" y="6376127"/>
            <a:ext cx="1021840" cy="370171"/>
          </a:xfrm>
          <a:prstGeom prst="rect">
            <a:avLst/>
          </a:prstGeom>
        </p:spPr>
        <p:txBody>
          <a:bodyPr vert="horz" lIns="91440" tIns="45720" rIns="91440" bIns="45720" rtlCol="0" anchor="ctr"/>
          <a:lstStyle>
            <a:lvl1pPr algn="r">
              <a:defRPr sz="900">
                <a:solidFill>
                  <a:schemeClr val="tx1">
                    <a:tint val="75000"/>
                  </a:schemeClr>
                </a:solidFill>
                <a:latin typeface="Calibri" panose="020F0502020204030204" pitchFamily="34" charset="0"/>
                <a:cs typeface="Calibri" panose="020F0502020204030204" pitchFamily="34" charset="0"/>
              </a:defRPr>
            </a:lvl1pPr>
          </a:lstStyle>
          <a:p>
            <a:fld id="{38729989-379A-4167-AA59-93A523BF0D35}" type="datetimeFigureOut">
              <a:rPr lang="en-US" smtClean="0"/>
              <a:pPr/>
              <a:t>10/22/2020</a:t>
            </a:fld>
            <a:endParaRPr lang="en-US"/>
          </a:p>
        </p:txBody>
      </p:sp>
      <p:sp>
        <p:nvSpPr>
          <p:cNvPr id="6" name="Slide Number Placeholder 5"/>
          <p:cNvSpPr>
            <a:spLocks noGrp="1"/>
          </p:cNvSpPr>
          <p:nvPr>
            <p:ph type="sldNum" sz="quarter" idx="4"/>
          </p:nvPr>
        </p:nvSpPr>
        <p:spPr>
          <a:xfrm>
            <a:off x="267300" y="6454417"/>
            <a:ext cx="779971" cy="365125"/>
          </a:xfrm>
          <a:prstGeom prst="rect">
            <a:avLst/>
          </a:prstGeom>
        </p:spPr>
        <p:txBody>
          <a:bodyPr vert="horz" lIns="91440" tIns="45720" rIns="91440" bIns="45720" rtlCol="0" anchor="ctr"/>
          <a:lstStyle>
            <a:lvl1pPr algn="ctr">
              <a:defRPr sz="1600">
                <a:solidFill>
                  <a:schemeClr val="tx2"/>
                </a:solidFill>
              </a:defRPr>
            </a:lvl1pPr>
          </a:lstStyle>
          <a:p>
            <a:fld id="{74A84C37-01B7-4C75-AFE7-4E4469E09960}" type="slidenum">
              <a:rPr lang="en-US" smtClean="0"/>
              <a:pPr/>
              <a:t>‹#›</a:t>
            </a:fld>
            <a:endParaRPr lang="en-US"/>
          </a:p>
        </p:txBody>
      </p:sp>
      <p:pic>
        <p:nvPicPr>
          <p:cNvPr id="8" name="Picture 7">
            <a:extLst>
              <a:ext uri="{FF2B5EF4-FFF2-40B4-BE49-F238E27FC236}">
                <a16:creationId xmlns:a16="http://schemas.microsoft.com/office/drawing/2014/main" id="{3ED159DF-1351-420A-AD07-8EEC8C6A2B48}"/>
              </a:ext>
            </a:extLst>
          </p:cNvPr>
          <p:cNvPicPr>
            <a:picLocks noChangeAspect="1"/>
          </p:cNvPicPr>
          <p:nvPr/>
        </p:nvPicPr>
        <p:blipFill rotWithShape="1">
          <a:blip r:embed="rId17">
            <a:extLst>
              <a:ext uri="{28A0092B-C50C-407E-A947-70E740481C1C}">
                <a14:useLocalDpi xmlns:a14="http://schemas.microsoft.com/office/drawing/2010/main" val="0"/>
              </a:ext>
            </a:extLst>
          </a:blip>
          <a:srcRect l="14664" t="18466" r="14662" b="37795"/>
          <a:stretch/>
        </p:blipFill>
        <p:spPr>
          <a:xfrm>
            <a:off x="9944635" y="70700"/>
            <a:ext cx="2037507" cy="553411"/>
          </a:xfrm>
          <a:prstGeom prst="rect">
            <a:avLst/>
          </a:prstGeom>
        </p:spPr>
      </p:pic>
    </p:spTree>
    <p:extLst>
      <p:ext uri="{BB962C8B-B14F-4D97-AF65-F5344CB8AC3E}">
        <p14:creationId xmlns:p14="http://schemas.microsoft.com/office/powerpoint/2010/main" val="77741830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40" r:id="rId14"/>
    <p:sldLayoutId id="2147483741" r:id="rId15"/>
  </p:sldLayoutIdLst>
  <p:txStyles>
    <p:titleStyle>
      <a:lvl1pPr algn="l" defTabSz="457200" rtl="0" eaLnBrk="1" latinLnBrk="0" hangingPunct="1">
        <a:spcBef>
          <a:spcPct val="0"/>
        </a:spcBef>
        <a:buNone/>
        <a:defRPr sz="3600" kern="1200">
          <a:solidFill>
            <a:schemeClr val="accent2">
              <a:lumMod val="50000"/>
            </a:schemeClr>
          </a:solidFill>
          <a:latin typeface="Calibri" panose="020F0502020204030204" pitchFamily="34" charset="0"/>
          <a:ea typeface="+mj-ea"/>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2" panose="05020102010507070707" pitchFamily="18" charset="2"/>
        <a:buChar char=""/>
        <a:defRPr sz="2400" kern="1200">
          <a:solidFill>
            <a:schemeClr val="tx1">
              <a:lumMod val="75000"/>
              <a:lumOff val="25000"/>
            </a:schemeClr>
          </a:solidFill>
          <a:latin typeface="Arial Nova Light" panose="020B0304020202020204" pitchFamily="34" charset="0"/>
          <a:ea typeface="+mn-ea"/>
          <a:cs typeface="Arial Nova Light" panose="020B0304020202020204" pitchFamily="34" charset="0"/>
        </a:defRPr>
      </a:lvl1pPr>
      <a:lvl2pPr marL="742950" indent="-285750" algn="l" defTabSz="457200" rtl="0" eaLnBrk="1" latinLnBrk="0" hangingPunct="1">
        <a:spcBef>
          <a:spcPts val="1000"/>
        </a:spcBef>
        <a:spcAft>
          <a:spcPts val="0"/>
        </a:spcAft>
        <a:buClr>
          <a:schemeClr val="accent1"/>
        </a:buClr>
        <a:buFont typeface="Wingdings 2" panose="05020102010507070707" pitchFamily="18" charset="2"/>
        <a:buChar char="ö"/>
        <a:defRPr sz="2000" kern="1200">
          <a:solidFill>
            <a:schemeClr val="tx1">
              <a:lumMod val="75000"/>
              <a:lumOff val="25000"/>
            </a:schemeClr>
          </a:solidFill>
          <a:latin typeface="Arial Nova Light" panose="020B0304020202020204" pitchFamily="34" charset="0"/>
          <a:ea typeface="+mn-ea"/>
          <a:cs typeface="Arial Nova Light" panose="020B0304020202020204" pitchFamily="34" charset="0"/>
        </a:defRPr>
      </a:lvl2pPr>
      <a:lvl3pPr marL="1143000" indent="-228600" algn="l" defTabSz="457200" rtl="0" eaLnBrk="1" latinLnBrk="0" hangingPunct="1">
        <a:spcBef>
          <a:spcPts val="1000"/>
        </a:spcBef>
        <a:spcAft>
          <a:spcPts val="0"/>
        </a:spcAft>
        <a:buClr>
          <a:schemeClr val="accent1"/>
        </a:buClr>
        <a:buFont typeface="Wingdings 2" panose="05020102010507070707" pitchFamily="18" charset="2"/>
        <a:buChar char="å"/>
        <a:defRPr sz="1800" kern="1200">
          <a:solidFill>
            <a:schemeClr val="tx1">
              <a:lumMod val="75000"/>
              <a:lumOff val="25000"/>
            </a:schemeClr>
          </a:solidFill>
          <a:latin typeface="Arial Nova Light" panose="020B0304020202020204" pitchFamily="34" charset="0"/>
          <a:ea typeface="+mn-ea"/>
          <a:cs typeface="Arial Nova Light" panose="020B0304020202020204" pitchFamily="34" charset="0"/>
        </a:defRPr>
      </a:lvl3pPr>
      <a:lvl4pPr marL="1600200" indent="-228600" algn="l" defTabSz="457200" rtl="0" eaLnBrk="1" latinLnBrk="0" hangingPunct="1">
        <a:spcBef>
          <a:spcPts val="1000"/>
        </a:spcBef>
        <a:spcAft>
          <a:spcPts val="0"/>
        </a:spcAft>
        <a:buClr>
          <a:schemeClr val="accent1"/>
        </a:buClr>
        <a:buFont typeface="Wingdings 2" panose="05020102010507070707" pitchFamily="18" charset="2"/>
        <a:buChar char=""/>
        <a:defRPr sz="1600" kern="1200">
          <a:solidFill>
            <a:schemeClr val="tx1">
              <a:lumMod val="75000"/>
              <a:lumOff val="25000"/>
            </a:schemeClr>
          </a:solidFill>
          <a:latin typeface="Arial Nova Light" panose="020B0304020202020204" pitchFamily="34" charset="0"/>
          <a:ea typeface="+mn-ea"/>
          <a:cs typeface="Arial Nova Light" panose="020B0304020202020204" pitchFamily="34" charset="0"/>
        </a:defRPr>
      </a:lvl4pPr>
      <a:lvl5pPr marL="2057400" indent="-228600" algn="l" defTabSz="457200" rtl="0" eaLnBrk="1" latinLnBrk="0" hangingPunct="1">
        <a:spcBef>
          <a:spcPts val="1000"/>
        </a:spcBef>
        <a:spcAft>
          <a:spcPts val="0"/>
        </a:spcAft>
        <a:buClr>
          <a:schemeClr val="accent1"/>
        </a:buClr>
        <a:buFont typeface="Wingdings 2" panose="05020102010507070707" pitchFamily="18" charset="2"/>
        <a:buChar char=""/>
        <a:defRPr sz="1600" kern="1200">
          <a:solidFill>
            <a:schemeClr val="tx1">
              <a:lumMod val="75000"/>
              <a:lumOff val="25000"/>
            </a:schemeClr>
          </a:solidFill>
          <a:latin typeface="Arial Nova Light" panose="020B0304020202020204" pitchFamily="34" charset="0"/>
          <a:ea typeface="+mn-ea"/>
          <a:cs typeface="Arial Nova Light" panose="020B0304020202020204" pitchFamily="34" charset="0"/>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userDrawn="1">
          <p15:clr>
            <a:srgbClr val="F26B43"/>
          </p15:clr>
        </p15:guide>
        <p15:guide id="2" orient="horz" pos="3960" userDrawn="1">
          <p15:clr>
            <a:srgbClr val="F26B43"/>
          </p15:clr>
        </p15:guide>
        <p15:guide id="3" orient="horz" pos="1536" userDrawn="1">
          <p15:clr>
            <a:srgbClr val="F26B43"/>
          </p15:clr>
        </p15:guide>
        <p15:guide id="4" orient="horz" pos="3840" userDrawn="1">
          <p15:clr>
            <a:srgbClr val="F26B43"/>
          </p15:clr>
        </p15:guide>
        <p15:guide id="5" pos="4416" userDrawn="1">
          <p15:clr>
            <a:srgbClr val="F26B43"/>
          </p15:clr>
        </p15:guide>
        <p15:guide id="6" pos="4800" userDrawn="1">
          <p15:clr>
            <a:srgbClr val="F26B43"/>
          </p15:clr>
        </p15:guide>
        <p15:guide id="7" orient="horz" pos="360" userDrawn="1">
          <p15:clr>
            <a:srgbClr val="F26B43"/>
          </p15:clr>
        </p15:guide>
        <p15:guide id="8" pos="7368" userDrawn="1">
          <p15:clr>
            <a:srgbClr val="F26B43"/>
          </p15:clr>
        </p15:guide>
        <p15:guide id="9" pos="2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10DBFA29-80CC-4581-A7E9-03EAE0F9658B}"/>
              </a:ext>
            </a:extLst>
          </p:cNvPr>
          <p:cNvCxnSpPr/>
          <p:nvPr/>
        </p:nvCxnSpPr>
        <p:spPr>
          <a:xfrm flipH="1" flipV="1">
            <a:off x="1109932" y="329530"/>
            <a:ext cx="5029200" cy="2286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CA868AE-30CD-49DB-8686-14A61355101D}"/>
              </a:ext>
            </a:extLst>
          </p:cNvPr>
          <p:cNvCxnSpPr>
            <a:cxnSpLocks/>
          </p:cNvCxnSpPr>
          <p:nvPr/>
        </p:nvCxnSpPr>
        <p:spPr>
          <a:xfrm flipH="1">
            <a:off x="6139132" y="329530"/>
            <a:ext cx="5029200" cy="2286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7B12C6D-7E0D-4027-BDFF-CF43FE93D2A8}"/>
              </a:ext>
            </a:extLst>
          </p:cNvPr>
          <p:cNvCxnSpPr>
            <a:cxnSpLocks/>
          </p:cNvCxnSpPr>
          <p:nvPr/>
        </p:nvCxnSpPr>
        <p:spPr>
          <a:xfrm flipH="1" flipV="1">
            <a:off x="6161992" y="2615530"/>
            <a:ext cx="5029200" cy="2286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C600DB4-01D0-4356-A5C4-38928CE4A64A}"/>
              </a:ext>
            </a:extLst>
          </p:cNvPr>
          <p:cNvCxnSpPr>
            <a:cxnSpLocks/>
          </p:cNvCxnSpPr>
          <p:nvPr/>
        </p:nvCxnSpPr>
        <p:spPr>
          <a:xfrm flipH="1">
            <a:off x="1087072" y="2615530"/>
            <a:ext cx="5029200" cy="22860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D5717934-A7A3-42BD-9621-71E070BC6048}"/>
              </a:ext>
            </a:extLst>
          </p:cNvPr>
          <p:cNvSpPr/>
          <p:nvPr/>
        </p:nvSpPr>
        <p:spPr>
          <a:xfrm>
            <a:off x="5681932" y="2204050"/>
            <a:ext cx="914400" cy="914400"/>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772A4E8-80BD-46AF-9F3D-2A36F10BF029}"/>
              </a:ext>
            </a:extLst>
          </p:cNvPr>
          <p:cNvSpPr/>
          <p:nvPr/>
        </p:nvSpPr>
        <p:spPr>
          <a:xfrm>
            <a:off x="405442" y="854015"/>
            <a:ext cx="1268083" cy="63835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3" name="Rectangle 22">
            <a:extLst>
              <a:ext uri="{FF2B5EF4-FFF2-40B4-BE49-F238E27FC236}">
                <a16:creationId xmlns:a16="http://schemas.microsoft.com/office/drawing/2014/main" id="{7C9965FC-D3D9-4D40-9637-5E6782FF5BE8}"/>
              </a:ext>
            </a:extLst>
          </p:cNvPr>
          <p:cNvSpPr/>
          <p:nvPr/>
        </p:nvSpPr>
        <p:spPr>
          <a:xfrm>
            <a:off x="405441" y="1565695"/>
            <a:ext cx="1268083" cy="63835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4" name="Rectangle 23">
            <a:extLst>
              <a:ext uri="{FF2B5EF4-FFF2-40B4-BE49-F238E27FC236}">
                <a16:creationId xmlns:a16="http://schemas.microsoft.com/office/drawing/2014/main" id="{91ECD148-6D92-467E-BF46-29C3F099530F}"/>
              </a:ext>
            </a:extLst>
          </p:cNvPr>
          <p:cNvSpPr/>
          <p:nvPr/>
        </p:nvSpPr>
        <p:spPr>
          <a:xfrm>
            <a:off x="405440" y="2277375"/>
            <a:ext cx="1268083" cy="63835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5" name="Rectangle 24">
            <a:extLst>
              <a:ext uri="{FF2B5EF4-FFF2-40B4-BE49-F238E27FC236}">
                <a16:creationId xmlns:a16="http://schemas.microsoft.com/office/drawing/2014/main" id="{FD3E7C55-3703-4039-900E-51330E2820DB}"/>
              </a:ext>
            </a:extLst>
          </p:cNvPr>
          <p:cNvSpPr/>
          <p:nvPr/>
        </p:nvSpPr>
        <p:spPr>
          <a:xfrm>
            <a:off x="405439" y="2970074"/>
            <a:ext cx="1268083" cy="63835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6" name="Rectangle 25">
            <a:extLst>
              <a:ext uri="{FF2B5EF4-FFF2-40B4-BE49-F238E27FC236}">
                <a16:creationId xmlns:a16="http://schemas.microsoft.com/office/drawing/2014/main" id="{F682E3E3-9930-4FE5-A201-2D608591DA45}"/>
              </a:ext>
            </a:extLst>
          </p:cNvPr>
          <p:cNvSpPr/>
          <p:nvPr/>
        </p:nvSpPr>
        <p:spPr>
          <a:xfrm>
            <a:off x="405438" y="3681754"/>
            <a:ext cx="1268083" cy="63835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7" name="Rectangle 26">
            <a:extLst>
              <a:ext uri="{FF2B5EF4-FFF2-40B4-BE49-F238E27FC236}">
                <a16:creationId xmlns:a16="http://schemas.microsoft.com/office/drawing/2014/main" id="{EDECF644-BCB4-465C-AEEE-2E52FF8214BD}"/>
              </a:ext>
            </a:extLst>
          </p:cNvPr>
          <p:cNvSpPr/>
          <p:nvPr/>
        </p:nvSpPr>
        <p:spPr>
          <a:xfrm>
            <a:off x="10602873" y="854015"/>
            <a:ext cx="1268083" cy="638355"/>
          </a:xfrm>
          <a:prstGeom prst="rect">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8" name="Rectangle 27">
            <a:extLst>
              <a:ext uri="{FF2B5EF4-FFF2-40B4-BE49-F238E27FC236}">
                <a16:creationId xmlns:a16="http://schemas.microsoft.com/office/drawing/2014/main" id="{6B64BB74-5B31-4699-88CA-25B6272B5151}"/>
              </a:ext>
            </a:extLst>
          </p:cNvPr>
          <p:cNvSpPr/>
          <p:nvPr/>
        </p:nvSpPr>
        <p:spPr>
          <a:xfrm>
            <a:off x="10602872" y="1565695"/>
            <a:ext cx="1268083" cy="638355"/>
          </a:xfrm>
          <a:prstGeom prst="rect">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29" name="Rectangle 28">
            <a:extLst>
              <a:ext uri="{FF2B5EF4-FFF2-40B4-BE49-F238E27FC236}">
                <a16:creationId xmlns:a16="http://schemas.microsoft.com/office/drawing/2014/main" id="{DC958D13-EA75-493A-B243-9B9234696FC9}"/>
              </a:ext>
            </a:extLst>
          </p:cNvPr>
          <p:cNvSpPr/>
          <p:nvPr/>
        </p:nvSpPr>
        <p:spPr>
          <a:xfrm>
            <a:off x="10602871" y="2277375"/>
            <a:ext cx="1268083" cy="638355"/>
          </a:xfrm>
          <a:prstGeom prst="rect">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0" name="Rectangle 29">
            <a:extLst>
              <a:ext uri="{FF2B5EF4-FFF2-40B4-BE49-F238E27FC236}">
                <a16:creationId xmlns:a16="http://schemas.microsoft.com/office/drawing/2014/main" id="{37672ABC-6AA9-472A-B142-AA215C8CE444}"/>
              </a:ext>
            </a:extLst>
          </p:cNvPr>
          <p:cNvSpPr/>
          <p:nvPr/>
        </p:nvSpPr>
        <p:spPr>
          <a:xfrm>
            <a:off x="10602870" y="2970074"/>
            <a:ext cx="1268083" cy="638355"/>
          </a:xfrm>
          <a:prstGeom prst="rect">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1" name="Rectangle 30">
            <a:extLst>
              <a:ext uri="{FF2B5EF4-FFF2-40B4-BE49-F238E27FC236}">
                <a16:creationId xmlns:a16="http://schemas.microsoft.com/office/drawing/2014/main" id="{F1DA150A-B74C-4A12-881D-8A5A833567A7}"/>
              </a:ext>
            </a:extLst>
          </p:cNvPr>
          <p:cNvSpPr/>
          <p:nvPr/>
        </p:nvSpPr>
        <p:spPr>
          <a:xfrm>
            <a:off x="10602869" y="3681754"/>
            <a:ext cx="1268083" cy="638355"/>
          </a:xfrm>
          <a:prstGeom prst="rect">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2" name="Rectangle 31">
            <a:extLst>
              <a:ext uri="{FF2B5EF4-FFF2-40B4-BE49-F238E27FC236}">
                <a16:creationId xmlns:a16="http://schemas.microsoft.com/office/drawing/2014/main" id="{91AD7C16-B2FB-4827-9891-B015B6491384}"/>
              </a:ext>
            </a:extLst>
          </p:cNvPr>
          <p:cNvSpPr/>
          <p:nvPr/>
        </p:nvSpPr>
        <p:spPr>
          <a:xfrm>
            <a:off x="2763399" y="207035"/>
            <a:ext cx="1268083" cy="63835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3" name="Rectangle 32">
            <a:extLst>
              <a:ext uri="{FF2B5EF4-FFF2-40B4-BE49-F238E27FC236}">
                <a16:creationId xmlns:a16="http://schemas.microsoft.com/office/drawing/2014/main" id="{D13E8FEF-84F8-4B30-8FD2-CE63B0CE9F5D}"/>
              </a:ext>
            </a:extLst>
          </p:cNvPr>
          <p:cNvSpPr/>
          <p:nvPr/>
        </p:nvSpPr>
        <p:spPr>
          <a:xfrm>
            <a:off x="8110338" y="198409"/>
            <a:ext cx="1268083" cy="63835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4" name="Rectangle 33">
            <a:extLst>
              <a:ext uri="{FF2B5EF4-FFF2-40B4-BE49-F238E27FC236}">
                <a16:creationId xmlns:a16="http://schemas.microsoft.com/office/drawing/2014/main" id="{EAFDD9FE-EC12-4A20-9A3E-5F743F4FEAAD}"/>
              </a:ext>
            </a:extLst>
          </p:cNvPr>
          <p:cNvSpPr/>
          <p:nvPr/>
        </p:nvSpPr>
        <p:spPr>
          <a:xfrm>
            <a:off x="6785463" y="207035"/>
            <a:ext cx="1268083" cy="63835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5" name="Rectangle 34">
            <a:extLst>
              <a:ext uri="{FF2B5EF4-FFF2-40B4-BE49-F238E27FC236}">
                <a16:creationId xmlns:a16="http://schemas.microsoft.com/office/drawing/2014/main" id="{CA64CA8A-E554-4705-9FDD-1B209A188D7D}"/>
              </a:ext>
            </a:extLst>
          </p:cNvPr>
          <p:cNvSpPr/>
          <p:nvPr/>
        </p:nvSpPr>
        <p:spPr>
          <a:xfrm>
            <a:off x="5440461" y="198410"/>
            <a:ext cx="1268083" cy="63835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6" name="Rectangle 35">
            <a:extLst>
              <a:ext uri="{FF2B5EF4-FFF2-40B4-BE49-F238E27FC236}">
                <a16:creationId xmlns:a16="http://schemas.microsoft.com/office/drawing/2014/main" id="{C53DF020-875C-4244-9C1A-08E71D18499E}"/>
              </a:ext>
            </a:extLst>
          </p:cNvPr>
          <p:cNvSpPr/>
          <p:nvPr/>
        </p:nvSpPr>
        <p:spPr>
          <a:xfrm>
            <a:off x="4101930" y="198410"/>
            <a:ext cx="1268083" cy="63835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7" name="Rectangle 36">
            <a:extLst>
              <a:ext uri="{FF2B5EF4-FFF2-40B4-BE49-F238E27FC236}">
                <a16:creationId xmlns:a16="http://schemas.microsoft.com/office/drawing/2014/main" id="{9316C824-8125-4889-A24F-C87275DFAB52}"/>
              </a:ext>
            </a:extLst>
          </p:cNvPr>
          <p:cNvSpPr/>
          <p:nvPr/>
        </p:nvSpPr>
        <p:spPr>
          <a:xfrm>
            <a:off x="2820191" y="4494361"/>
            <a:ext cx="1268083" cy="6383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8" name="Rectangle 37">
            <a:extLst>
              <a:ext uri="{FF2B5EF4-FFF2-40B4-BE49-F238E27FC236}">
                <a16:creationId xmlns:a16="http://schemas.microsoft.com/office/drawing/2014/main" id="{C854211D-D888-4676-9A4E-2A437C728D9C}"/>
              </a:ext>
            </a:extLst>
          </p:cNvPr>
          <p:cNvSpPr/>
          <p:nvPr/>
        </p:nvSpPr>
        <p:spPr>
          <a:xfrm>
            <a:off x="8167130" y="4485735"/>
            <a:ext cx="1268083" cy="6383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39" name="Rectangle 38">
            <a:extLst>
              <a:ext uri="{FF2B5EF4-FFF2-40B4-BE49-F238E27FC236}">
                <a16:creationId xmlns:a16="http://schemas.microsoft.com/office/drawing/2014/main" id="{B54BE086-2A8C-4E53-9C4D-7F92B5BBF0BC}"/>
              </a:ext>
            </a:extLst>
          </p:cNvPr>
          <p:cNvSpPr/>
          <p:nvPr/>
        </p:nvSpPr>
        <p:spPr>
          <a:xfrm>
            <a:off x="6842255" y="4494361"/>
            <a:ext cx="1268083" cy="6383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0" name="Rectangle 39">
            <a:extLst>
              <a:ext uri="{FF2B5EF4-FFF2-40B4-BE49-F238E27FC236}">
                <a16:creationId xmlns:a16="http://schemas.microsoft.com/office/drawing/2014/main" id="{D8F02B54-DDA2-4216-83A8-A500562E8E8E}"/>
              </a:ext>
            </a:extLst>
          </p:cNvPr>
          <p:cNvSpPr/>
          <p:nvPr/>
        </p:nvSpPr>
        <p:spPr>
          <a:xfrm>
            <a:off x="5497253" y="4485736"/>
            <a:ext cx="1268083" cy="6383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1" name="Rectangle 40">
            <a:extLst>
              <a:ext uri="{FF2B5EF4-FFF2-40B4-BE49-F238E27FC236}">
                <a16:creationId xmlns:a16="http://schemas.microsoft.com/office/drawing/2014/main" id="{30830659-D2FA-4AF4-A0E5-0BEF6AAA278A}"/>
              </a:ext>
            </a:extLst>
          </p:cNvPr>
          <p:cNvSpPr/>
          <p:nvPr/>
        </p:nvSpPr>
        <p:spPr>
          <a:xfrm>
            <a:off x="4158722" y="4485736"/>
            <a:ext cx="1268083" cy="6383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2" name="Rectangle 41">
            <a:extLst>
              <a:ext uri="{FF2B5EF4-FFF2-40B4-BE49-F238E27FC236}">
                <a16:creationId xmlns:a16="http://schemas.microsoft.com/office/drawing/2014/main" id="{B08A3587-2459-4CDA-AC7B-8F1CB7814EE1}"/>
              </a:ext>
            </a:extLst>
          </p:cNvPr>
          <p:cNvSpPr/>
          <p:nvPr/>
        </p:nvSpPr>
        <p:spPr>
          <a:xfrm>
            <a:off x="508889" y="5684808"/>
            <a:ext cx="5206145" cy="2587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latin typeface="Arial Nova Light" panose="020B0304020202020204" pitchFamily="34" charset="0"/>
              </a:rPr>
              <a:t>PAINS – Fears, frustrations, and obstacles</a:t>
            </a:r>
          </a:p>
        </p:txBody>
      </p:sp>
      <p:sp>
        <p:nvSpPr>
          <p:cNvPr id="44" name="Rectangle 43">
            <a:extLst>
              <a:ext uri="{FF2B5EF4-FFF2-40B4-BE49-F238E27FC236}">
                <a16:creationId xmlns:a16="http://schemas.microsoft.com/office/drawing/2014/main" id="{ACECC8C6-27C8-4734-BA09-DAFFFC359304}"/>
              </a:ext>
            </a:extLst>
          </p:cNvPr>
          <p:cNvSpPr/>
          <p:nvPr/>
        </p:nvSpPr>
        <p:spPr>
          <a:xfrm>
            <a:off x="508890" y="6062645"/>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5" name="Rectangle 44">
            <a:extLst>
              <a:ext uri="{FF2B5EF4-FFF2-40B4-BE49-F238E27FC236}">
                <a16:creationId xmlns:a16="http://schemas.microsoft.com/office/drawing/2014/main" id="{8CB77161-B898-44D9-9A71-E798FCE69F36}"/>
              </a:ext>
            </a:extLst>
          </p:cNvPr>
          <p:cNvSpPr/>
          <p:nvPr/>
        </p:nvSpPr>
        <p:spPr>
          <a:xfrm>
            <a:off x="1827328" y="6062644"/>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6" name="Rectangle 45">
            <a:extLst>
              <a:ext uri="{FF2B5EF4-FFF2-40B4-BE49-F238E27FC236}">
                <a16:creationId xmlns:a16="http://schemas.microsoft.com/office/drawing/2014/main" id="{BAB8F3F8-88D7-47D1-AC61-CA3656C5B12B}"/>
              </a:ext>
            </a:extLst>
          </p:cNvPr>
          <p:cNvSpPr/>
          <p:nvPr/>
        </p:nvSpPr>
        <p:spPr>
          <a:xfrm>
            <a:off x="3145766" y="6062643"/>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7" name="Rectangle 46">
            <a:extLst>
              <a:ext uri="{FF2B5EF4-FFF2-40B4-BE49-F238E27FC236}">
                <a16:creationId xmlns:a16="http://schemas.microsoft.com/office/drawing/2014/main" id="{44C70AB7-391A-47E1-A21B-E41DDCE5C364}"/>
              </a:ext>
            </a:extLst>
          </p:cNvPr>
          <p:cNvSpPr/>
          <p:nvPr/>
        </p:nvSpPr>
        <p:spPr>
          <a:xfrm>
            <a:off x="4446952" y="6068683"/>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48" name="Rectangle 47">
            <a:extLst>
              <a:ext uri="{FF2B5EF4-FFF2-40B4-BE49-F238E27FC236}">
                <a16:creationId xmlns:a16="http://schemas.microsoft.com/office/drawing/2014/main" id="{EB0C6C41-2DD2-4B16-918A-AFFB40FB202C}"/>
              </a:ext>
            </a:extLst>
          </p:cNvPr>
          <p:cNvSpPr/>
          <p:nvPr/>
        </p:nvSpPr>
        <p:spPr>
          <a:xfrm>
            <a:off x="5985836" y="5684808"/>
            <a:ext cx="5206145" cy="2587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latin typeface="Arial Nova Light" panose="020B0304020202020204" pitchFamily="34" charset="0"/>
              </a:rPr>
              <a:t>GAINS/GOALS – Needs, desires, measures of success </a:t>
            </a:r>
          </a:p>
        </p:txBody>
      </p:sp>
      <p:sp>
        <p:nvSpPr>
          <p:cNvPr id="49" name="Rectangle 48">
            <a:extLst>
              <a:ext uri="{FF2B5EF4-FFF2-40B4-BE49-F238E27FC236}">
                <a16:creationId xmlns:a16="http://schemas.microsoft.com/office/drawing/2014/main" id="{2EF61726-EB78-4050-8AB4-0A3517C2231F}"/>
              </a:ext>
            </a:extLst>
          </p:cNvPr>
          <p:cNvSpPr/>
          <p:nvPr/>
        </p:nvSpPr>
        <p:spPr>
          <a:xfrm>
            <a:off x="5985837" y="6062645"/>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50" name="Rectangle 49">
            <a:extLst>
              <a:ext uri="{FF2B5EF4-FFF2-40B4-BE49-F238E27FC236}">
                <a16:creationId xmlns:a16="http://schemas.microsoft.com/office/drawing/2014/main" id="{F2942F23-3F8C-4D12-975D-8774458708FE}"/>
              </a:ext>
            </a:extLst>
          </p:cNvPr>
          <p:cNvSpPr/>
          <p:nvPr/>
        </p:nvSpPr>
        <p:spPr>
          <a:xfrm>
            <a:off x="7304275" y="6062644"/>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51" name="Rectangle 50">
            <a:extLst>
              <a:ext uri="{FF2B5EF4-FFF2-40B4-BE49-F238E27FC236}">
                <a16:creationId xmlns:a16="http://schemas.microsoft.com/office/drawing/2014/main" id="{E4A40E21-9AE4-4A11-9F38-07B07627E995}"/>
              </a:ext>
            </a:extLst>
          </p:cNvPr>
          <p:cNvSpPr/>
          <p:nvPr/>
        </p:nvSpPr>
        <p:spPr>
          <a:xfrm>
            <a:off x="8622713" y="6062643"/>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52" name="Rectangle 51">
            <a:extLst>
              <a:ext uri="{FF2B5EF4-FFF2-40B4-BE49-F238E27FC236}">
                <a16:creationId xmlns:a16="http://schemas.microsoft.com/office/drawing/2014/main" id="{B82D34F0-21D2-4E92-8C95-35DA548A853B}"/>
              </a:ext>
            </a:extLst>
          </p:cNvPr>
          <p:cNvSpPr/>
          <p:nvPr/>
        </p:nvSpPr>
        <p:spPr>
          <a:xfrm>
            <a:off x="9923899" y="6068683"/>
            <a:ext cx="1268083" cy="6383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latin typeface="Arial Nova Light" panose="020B0304020202020204" pitchFamily="34" charset="0"/>
              </a:rPr>
              <a:t>Sample text, replace with your own</a:t>
            </a:r>
          </a:p>
        </p:txBody>
      </p:sp>
      <p:sp>
        <p:nvSpPr>
          <p:cNvPr id="53" name="TextBox 52">
            <a:extLst>
              <a:ext uri="{FF2B5EF4-FFF2-40B4-BE49-F238E27FC236}">
                <a16:creationId xmlns:a16="http://schemas.microsoft.com/office/drawing/2014/main" id="{845D85DA-4EFD-4250-84DD-D88469970DC1}"/>
              </a:ext>
            </a:extLst>
          </p:cNvPr>
          <p:cNvSpPr txBox="1"/>
          <p:nvPr/>
        </p:nvSpPr>
        <p:spPr>
          <a:xfrm>
            <a:off x="5304633" y="1708713"/>
            <a:ext cx="1646138" cy="438582"/>
          </a:xfrm>
          <a:prstGeom prst="rect">
            <a:avLst/>
          </a:prstGeom>
          <a:noFill/>
        </p:spPr>
        <p:txBody>
          <a:bodyPr wrap="square" rtlCol="0">
            <a:spAutoFit/>
          </a:bodyPr>
          <a:lstStyle/>
          <a:p>
            <a:pPr algn="ctr"/>
            <a:r>
              <a:rPr lang="en-US" sz="1050" dirty="0">
                <a:solidFill>
                  <a:schemeClr val="accent2">
                    <a:lumMod val="50000"/>
                  </a:schemeClr>
                </a:solidFill>
                <a:latin typeface="Arial Nova Light" panose="020B0304020202020204" pitchFamily="34" charset="0"/>
              </a:rPr>
              <a:t>What do they</a:t>
            </a:r>
          </a:p>
          <a:p>
            <a:pPr algn="ctr"/>
            <a:r>
              <a:rPr lang="en-US" sz="1200" b="1" dirty="0">
                <a:solidFill>
                  <a:schemeClr val="accent2">
                    <a:lumMod val="50000"/>
                  </a:schemeClr>
                </a:solidFill>
                <a:latin typeface="Arial Nova Light" panose="020B0304020202020204" pitchFamily="34" charset="0"/>
              </a:rPr>
              <a:t>THINK &amp; FEEL?</a:t>
            </a:r>
          </a:p>
        </p:txBody>
      </p:sp>
      <p:sp>
        <p:nvSpPr>
          <p:cNvPr id="55" name="TextBox 54">
            <a:extLst>
              <a:ext uri="{FF2B5EF4-FFF2-40B4-BE49-F238E27FC236}">
                <a16:creationId xmlns:a16="http://schemas.microsoft.com/office/drawing/2014/main" id="{6F6AF595-3EEC-4BD8-8EFA-501FF1297ADE}"/>
              </a:ext>
            </a:extLst>
          </p:cNvPr>
          <p:cNvSpPr txBox="1"/>
          <p:nvPr/>
        </p:nvSpPr>
        <p:spPr>
          <a:xfrm>
            <a:off x="6583610" y="2377261"/>
            <a:ext cx="1197672" cy="438582"/>
          </a:xfrm>
          <a:prstGeom prst="rect">
            <a:avLst/>
          </a:prstGeom>
          <a:noFill/>
        </p:spPr>
        <p:txBody>
          <a:bodyPr wrap="square" rtlCol="0">
            <a:spAutoFit/>
          </a:bodyPr>
          <a:lstStyle/>
          <a:p>
            <a:pPr algn="ctr"/>
            <a:r>
              <a:rPr lang="en-US" sz="1050" dirty="0">
                <a:solidFill>
                  <a:schemeClr val="accent3">
                    <a:lumMod val="60000"/>
                    <a:lumOff val="40000"/>
                  </a:schemeClr>
                </a:solidFill>
                <a:latin typeface="Arial Nova Light" panose="020B0304020202020204" pitchFamily="34" charset="0"/>
              </a:rPr>
              <a:t>What do they</a:t>
            </a:r>
          </a:p>
          <a:p>
            <a:pPr algn="ctr"/>
            <a:r>
              <a:rPr lang="en-US" sz="1200" b="1" dirty="0">
                <a:solidFill>
                  <a:schemeClr val="accent3">
                    <a:lumMod val="60000"/>
                    <a:lumOff val="40000"/>
                  </a:schemeClr>
                </a:solidFill>
                <a:latin typeface="Arial Nova Light" panose="020B0304020202020204" pitchFamily="34" charset="0"/>
              </a:rPr>
              <a:t>SEE?</a:t>
            </a:r>
          </a:p>
        </p:txBody>
      </p:sp>
      <p:sp>
        <p:nvSpPr>
          <p:cNvPr id="56" name="TextBox 55">
            <a:extLst>
              <a:ext uri="{FF2B5EF4-FFF2-40B4-BE49-F238E27FC236}">
                <a16:creationId xmlns:a16="http://schemas.microsoft.com/office/drawing/2014/main" id="{DD3DA7D2-B176-418B-B33A-2D7789D46F22}"/>
              </a:ext>
            </a:extLst>
          </p:cNvPr>
          <p:cNvSpPr txBox="1"/>
          <p:nvPr/>
        </p:nvSpPr>
        <p:spPr>
          <a:xfrm>
            <a:off x="5316063" y="3179517"/>
            <a:ext cx="1646138" cy="438582"/>
          </a:xfrm>
          <a:prstGeom prst="rect">
            <a:avLst/>
          </a:prstGeom>
          <a:noFill/>
        </p:spPr>
        <p:txBody>
          <a:bodyPr wrap="square" rtlCol="0">
            <a:spAutoFit/>
          </a:bodyPr>
          <a:lstStyle/>
          <a:p>
            <a:pPr algn="ctr"/>
            <a:r>
              <a:rPr lang="en-US" sz="1050" dirty="0">
                <a:solidFill>
                  <a:schemeClr val="tx2"/>
                </a:solidFill>
                <a:latin typeface="Arial Nova Light" panose="020B0304020202020204" pitchFamily="34" charset="0"/>
              </a:rPr>
              <a:t>What do they</a:t>
            </a:r>
          </a:p>
          <a:p>
            <a:pPr algn="ctr"/>
            <a:r>
              <a:rPr lang="en-US" sz="1200" b="1" dirty="0">
                <a:solidFill>
                  <a:schemeClr val="tx2"/>
                </a:solidFill>
                <a:latin typeface="Arial Nova Light" panose="020B0304020202020204" pitchFamily="34" charset="0"/>
              </a:rPr>
              <a:t>SAY &amp; DO?</a:t>
            </a:r>
          </a:p>
        </p:txBody>
      </p:sp>
      <p:sp>
        <p:nvSpPr>
          <p:cNvPr id="57" name="TextBox 56">
            <a:extLst>
              <a:ext uri="{FF2B5EF4-FFF2-40B4-BE49-F238E27FC236}">
                <a16:creationId xmlns:a16="http://schemas.microsoft.com/office/drawing/2014/main" id="{A4437B2F-6D92-4230-B518-05576D4F2F27}"/>
              </a:ext>
            </a:extLst>
          </p:cNvPr>
          <p:cNvSpPr txBox="1"/>
          <p:nvPr/>
        </p:nvSpPr>
        <p:spPr>
          <a:xfrm>
            <a:off x="4570073" y="2362415"/>
            <a:ext cx="1068994" cy="438582"/>
          </a:xfrm>
          <a:prstGeom prst="rect">
            <a:avLst/>
          </a:prstGeom>
          <a:noFill/>
        </p:spPr>
        <p:txBody>
          <a:bodyPr wrap="square" rtlCol="0">
            <a:spAutoFit/>
          </a:bodyPr>
          <a:lstStyle/>
          <a:p>
            <a:pPr algn="ctr"/>
            <a:r>
              <a:rPr lang="en-US" sz="1050" dirty="0">
                <a:solidFill>
                  <a:schemeClr val="accent5"/>
                </a:solidFill>
                <a:latin typeface="Arial Nova Light" panose="020B0304020202020204" pitchFamily="34" charset="0"/>
              </a:rPr>
              <a:t>What do they</a:t>
            </a:r>
          </a:p>
          <a:p>
            <a:pPr algn="ctr"/>
            <a:r>
              <a:rPr lang="en-US" sz="1200" b="1" dirty="0">
                <a:solidFill>
                  <a:schemeClr val="accent5"/>
                </a:solidFill>
                <a:latin typeface="Arial Nova Light" panose="020B0304020202020204" pitchFamily="34" charset="0"/>
              </a:rPr>
              <a:t>HEAR?</a:t>
            </a:r>
          </a:p>
        </p:txBody>
      </p:sp>
      <p:pic>
        <p:nvPicPr>
          <p:cNvPr id="59" name="Graphic 58" descr="Group success">
            <a:extLst>
              <a:ext uri="{FF2B5EF4-FFF2-40B4-BE49-F238E27FC236}">
                <a16:creationId xmlns:a16="http://schemas.microsoft.com/office/drawing/2014/main" id="{F90034EA-35F0-4E6E-8E02-9D6BADF053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67117" y="2299446"/>
            <a:ext cx="766890" cy="766890"/>
          </a:xfrm>
          <a:prstGeom prst="rect">
            <a:avLst/>
          </a:prstGeom>
        </p:spPr>
      </p:pic>
    </p:spTree>
    <p:extLst>
      <p:ext uri="{BB962C8B-B14F-4D97-AF65-F5344CB8AC3E}">
        <p14:creationId xmlns:p14="http://schemas.microsoft.com/office/powerpoint/2010/main" val="1155521516"/>
      </p:ext>
    </p:extLst>
  </p:cSld>
  <p:clrMapOvr>
    <a:masterClrMapping/>
  </p:clrMapOvr>
</p:sld>
</file>

<file path=ppt/theme/theme1.xml><?xml version="1.0" encoding="utf-8"?>
<a:theme xmlns:a="http://schemas.openxmlformats.org/drawingml/2006/main" name="PolicySolve">
  <a:themeElements>
    <a:clrScheme name="PolicySolve">
      <a:dk1>
        <a:sysClr val="windowText" lastClr="000000"/>
      </a:dk1>
      <a:lt1>
        <a:sysClr val="window" lastClr="FFFFFF"/>
      </a:lt1>
      <a:dk2>
        <a:srgbClr val="0B9C0C"/>
      </a:dk2>
      <a:lt2>
        <a:srgbClr val="FFFFFF"/>
      </a:lt2>
      <a:accent1>
        <a:srgbClr val="0B9C0C"/>
      </a:accent1>
      <a:accent2>
        <a:srgbClr val="6ACDD8"/>
      </a:accent2>
      <a:accent3>
        <a:srgbClr val="663300"/>
      </a:accent3>
      <a:accent4>
        <a:srgbClr val="1B999E"/>
      </a:accent4>
      <a:accent5>
        <a:srgbClr val="954F72"/>
      </a:accent5>
      <a:accent6>
        <a:srgbClr val="7F7F7F"/>
      </a:accent6>
      <a:hlink>
        <a:srgbClr val="0563C1"/>
      </a:hlink>
      <a:folHlink>
        <a:srgbClr val="954F7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licySolve" id="{7E1E41CC-31B7-4491-B991-73CFD5F71B01}" vid="{43BF9A82-4A02-4F90-9965-A5B880B67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TotalTime>
  <Words>411</Words>
  <Application>Microsoft Office PowerPoint</Application>
  <PresentationFormat>Widescreen</PresentationFormat>
  <Paragraphs>42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Nova Light</vt:lpstr>
      <vt:lpstr>Calibri</vt:lpstr>
      <vt:lpstr>Century Gothic</vt:lpstr>
      <vt:lpstr>Wingdings 2</vt:lpstr>
      <vt:lpstr>Wingdings 3</vt:lpstr>
      <vt:lpstr>PolicySolve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Jewlya Lynn</dc:creator>
  <cp:lastModifiedBy>Jewlya Lynn</cp:lastModifiedBy>
  <cp:revision>4</cp:revision>
  <dcterms:created xsi:type="dcterms:W3CDTF">2020-04-10T19:50:37Z</dcterms:created>
  <dcterms:modified xsi:type="dcterms:W3CDTF">2020-10-23T03:12:24Z</dcterms:modified>
</cp:coreProperties>
</file>